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8_78D55741.xml" ContentType="application/vnd.ms-powerpoint.comments+xml"/>
  <Override PartName="/ppt/notesSlides/notesSlide1.xml" ContentType="application/vnd.openxmlformats-officedocument.presentationml.notesSlide+xml"/>
  <Override PartName="/ppt/comments/modernComment_114_4819650C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1"/>
  </p:notesMasterIdLst>
  <p:sldIdLst>
    <p:sldId id="256" r:id="rId2"/>
    <p:sldId id="263" r:id="rId3"/>
    <p:sldId id="264" r:id="rId4"/>
    <p:sldId id="276" r:id="rId5"/>
    <p:sldId id="280" r:id="rId6"/>
    <p:sldId id="281" r:id="rId7"/>
    <p:sldId id="265" r:id="rId8"/>
    <p:sldId id="279" r:id="rId9"/>
    <p:sldId id="284" r:id="rId10"/>
    <p:sldId id="286" r:id="rId11"/>
    <p:sldId id="288" r:id="rId12"/>
    <p:sldId id="292" r:id="rId13"/>
    <p:sldId id="289" r:id="rId14"/>
    <p:sldId id="267" r:id="rId15"/>
    <p:sldId id="274" r:id="rId16"/>
    <p:sldId id="275" r:id="rId17"/>
    <p:sldId id="268" r:id="rId18"/>
    <p:sldId id="282" r:id="rId19"/>
    <p:sldId id="283" r:id="rId20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D52E9A9C-8FFF-4F35-8240-6C31E5C68862}">
          <p14:sldIdLst>
            <p14:sldId id="256"/>
            <p14:sldId id="263"/>
            <p14:sldId id="264"/>
            <p14:sldId id="276"/>
            <p14:sldId id="280"/>
            <p14:sldId id="281"/>
            <p14:sldId id="265"/>
          </p14:sldIdLst>
        </p14:section>
        <p14:section name="Sprint1" id="{83FC0D89-92C1-4AB6-87C4-7B7597166B59}">
          <p14:sldIdLst>
            <p14:sldId id="279"/>
            <p14:sldId id="284"/>
            <p14:sldId id="286"/>
          </p14:sldIdLst>
        </p14:section>
        <p14:section name="Sprint2" id="{58426195-CB8A-4EDF-B1EE-597F8AADEBFD}">
          <p14:sldIdLst>
            <p14:sldId id="288"/>
            <p14:sldId id="292"/>
            <p14:sldId id="289"/>
          </p14:sldIdLst>
        </p14:section>
        <p14:section name="Issues, facilitadores y ajustes" id="{D7FB2640-43D9-4916-8DCB-C971DBA59266}">
          <p14:sldIdLst>
            <p14:sldId id="267"/>
            <p14:sldId id="274"/>
            <p14:sldId id="275"/>
            <p14:sldId id="268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13AD618-38BA-CE04-F0F6-E32E3709DD30}" name="MARCO . PENA CASTILLO" initials="MP" userId="S::m.pena2@duocuc.cl::ba82ce46-ad50-4184-9de0-570629501f4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5" autoAdjust="0"/>
    <p:restoredTop sz="94005" autoAdjust="0"/>
  </p:normalViewPr>
  <p:slideViewPr>
    <p:cSldViewPr snapToGrid="0">
      <p:cViewPr>
        <p:scale>
          <a:sx n="50" d="100"/>
          <a:sy n="50" d="100"/>
        </p:scale>
        <p:origin x="2322" y="1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modernComment_108_78D5574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7C7AD14-1EA2-4EF9-BAFC-BF1C21888D7A}" authorId="{913AD618-38BA-CE04-F0F6-E32E3709DD30}" created="2025-11-16T21:14:26.726">
    <pc:sldMkLst xmlns:pc="http://schemas.microsoft.com/office/powerpoint/2013/main/command">
      <pc:docMk/>
      <pc:sldMk cId="2027247425" sldId="264"/>
    </pc:sldMkLst>
    <p188:txBody>
      <a:bodyPr/>
      <a:lstStyle/>
      <a:p>
        <a:r>
          <a:rPr lang="es-CL"/>
          <a:t>Presentar los avances según el tiempo de ahora, es decir actualizarlos
</a:t>
        </a:r>
      </a:p>
    </p188:txBody>
  </p188:cm>
</p188:cmLst>
</file>

<file path=ppt/comments/modernComment_114_4819650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A4A07E-68E4-420D-ACE5-4BE14062B8AC}" authorId="{913AD618-38BA-CE04-F0F6-E32E3709DD30}" created="2025-11-16T21:16:30.620">
    <pc:sldMkLst xmlns:pc="http://schemas.microsoft.com/office/powerpoint/2013/main/command">
      <pc:docMk/>
      <pc:sldMk cId="1209623820" sldId="276"/>
    </pc:sldMkLst>
    <p188:txBody>
      <a:bodyPr/>
      <a:lstStyle/>
      <a:p>
        <a:r>
          <a:rPr lang="es-CL"/>
          <a:t>Ver si es editable si no sacarlo
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50.svg"/><Relationship Id="rId1" Type="http://schemas.openxmlformats.org/officeDocument/2006/relationships/image" Target="../media/image22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50.svg"/><Relationship Id="rId1" Type="http://schemas.openxmlformats.org/officeDocument/2006/relationships/image" Target="../media/image22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3AD6FA-FD07-45FF-B486-BCA38987EB0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9D03D54-EE39-4A09-A74F-1DEBAEF08294}">
      <dgm:prSet/>
      <dgm:spPr/>
      <dgm:t>
        <a:bodyPr/>
        <a:lstStyle/>
        <a:p>
          <a:r>
            <a:rPr lang="es-CL" dirty="0"/>
            <a:t>Definir estructura de BD para vehículos e ingresos</a:t>
          </a:r>
          <a:endParaRPr lang="en-US" dirty="0"/>
        </a:p>
      </dgm:t>
    </dgm:pt>
    <dgm:pt modelId="{113E7969-4A91-412E-9D33-12142307BDA2}" type="parTrans" cxnId="{AD70D98A-3D48-4FBB-9347-65210CDF9061}">
      <dgm:prSet/>
      <dgm:spPr/>
      <dgm:t>
        <a:bodyPr/>
        <a:lstStyle/>
        <a:p>
          <a:endParaRPr lang="en-US"/>
        </a:p>
      </dgm:t>
    </dgm:pt>
    <dgm:pt modelId="{435A25E2-D0F0-43FE-8477-7E499CCB294B}" type="sibTrans" cxnId="{AD70D98A-3D48-4FBB-9347-65210CDF9061}">
      <dgm:prSet/>
      <dgm:spPr/>
      <dgm:t>
        <a:bodyPr/>
        <a:lstStyle/>
        <a:p>
          <a:endParaRPr lang="en-US"/>
        </a:p>
      </dgm:t>
    </dgm:pt>
    <dgm:pt modelId="{5E8448EC-63B0-40CC-984C-0FF98235BEC4}">
      <dgm:prSet/>
      <dgm:spPr/>
      <dgm:t>
        <a:bodyPr/>
        <a:lstStyle/>
        <a:p>
          <a:r>
            <a:rPr lang="es-CL"/>
            <a:t>Crear vista de registro de vehículos</a:t>
          </a:r>
          <a:endParaRPr lang="en-US"/>
        </a:p>
      </dgm:t>
    </dgm:pt>
    <dgm:pt modelId="{4C443BF0-7F67-4EDD-B951-56097E96B0E3}" type="parTrans" cxnId="{7FE0D66D-7BC2-440D-982B-BE0A05C9AC1B}">
      <dgm:prSet/>
      <dgm:spPr/>
      <dgm:t>
        <a:bodyPr/>
        <a:lstStyle/>
        <a:p>
          <a:endParaRPr lang="en-US"/>
        </a:p>
      </dgm:t>
    </dgm:pt>
    <dgm:pt modelId="{087B0AF5-EBD6-4854-BB6C-9B21ECF99886}" type="sibTrans" cxnId="{7FE0D66D-7BC2-440D-982B-BE0A05C9AC1B}">
      <dgm:prSet/>
      <dgm:spPr/>
      <dgm:t>
        <a:bodyPr/>
        <a:lstStyle/>
        <a:p>
          <a:endParaRPr lang="en-US"/>
        </a:p>
      </dgm:t>
    </dgm:pt>
    <dgm:pt modelId="{8064F845-66C8-457D-A347-03D400A7A871}">
      <dgm:prSet/>
      <dgm:spPr/>
      <dgm:t>
        <a:bodyPr/>
        <a:lstStyle/>
        <a:p>
          <a:r>
            <a:rPr lang="es-CL"/>
            <a:t>Implementar captura de fotografías</a:t>
          </a:r>
          <a:endParaRPr lang="en-US"/>
        </a:p>
      </dgm:t>
    </dgm:pt>
    <dgm:pt modelId="{0C514136-7B59-4E46-B866-F92697AA9B22}" type="parTrans" cxnId="{A7DDC71C-EE5A-4BB4-A193-E536E85F1042}">
      <dgm:prSet/>
      <dgm:spPr/>
      <dgm:t>
        <a:bodyPr/>
        <a:lstStyle/>
        <a:p>
          <a:endParaRPr lang="en-US"/>
        </a:p>
      </dgm:t>
    </dgm:pt>
    <dgm:pt modelId="{5B584C18-B1AC-4ED2-9F33-0548B3078AC4}" type="sibTrans" cxnId="{A7DDC71C-EE5A-4BB4-A193-E536E85F1042}">
      <dgm:prSet/>
      <dgm:spPr/>
      <dgm:t>
        <a:bodyPr/>
        <a:lstStyle/>
        <a:p>
          <a:endParaRPr lang="en-US"/>
        </a:p>
      </dgm:t>
    </dgm:pt>
    <dgm:pt modelId="{751F5B8F-98AE-4259-9CB5-6407E75BC20A}">
      <dgm:prSet/>
      <dgm:spPr/>
      <dgm:t>
        <a:bodyPr/>
        <a:lstStyle/>
        <a:p>
          <a:r>
            <a:rPr lang="es-CL"/>
            <a:t>Registrar ingresos vinculados al vehículo</a:t>
          </a:r>
          <a:endParaRPr lang="en-US"/>
        </a:p>
      </dgm:t>
    </dgm:pt>
    <dgm:pt modelId="{81750453-A057-4F91-B25B-4030638C82A5}" type="parTrans" cxnId="{EAC52D96-E41A-484E-90D8-E548409FF214}">
      <dgm:prSet/>
      <dgm:spPr/>
      <dgm:t>
        <a:bodyPr/>
        <a:lstStyle/>
        <a:p>
          <a:endParaRPr lang="en-US"/>
        </a:p>
      </dgm:t>
    </dgm:pt>
    <dgm:pt modelId="{3B058D19-F184-4C9B-ACCE-AAFA28DA87E8}" type="sibTrans" cxnId="{EAC52D96-E41A-484E-90D8-E548409FF214}">
      <dgm:prSet/>
      <dgm:spPr/>
      <dgm:t>
        <a:bodyPr/>
        <a:lstStyle/>
        <a:p>
          <a:endParaRPr lang="en-US"/>
        </a:p>
      </dgm:t>
    </dgm:pt>
    <dgm:pt modelId="{447ACC8E-6BE1-430C-9884-4CC6CCD743C4}">
      <dgm:prSet/>
      <dgm:spPr/>
      <dgm:t>
        <a:bodyPr/>
        <a:lstStyle/>
        <a:p>
          <a:r>
            <a:rPr lang="es-CL"/>
            <a:t>Validar permisos (Admin / Guardia)</a:t>
          </a:r>
          <a:endParaRPr lang="en-US"/>
        </a:p>
      </dgm:t>
    </dgm:pt>
    <dgm:pt modelId="{4B534889-16B3-4A50-AA4A-2102DD77C29B}" type="parTrans" cxnId="{5D7B775A-4615-4092-B259-0987B43756C0}">
      <dgm:prSet/>
      <dgm:spPr/>
      <dgm:t>
        <a:bodyPr/>
        <a:lstStyle/>
        <a:p>
          <a:endParaRPr lang="en-US"/>
        </a:p>
      </dgm:t>
    </dgm:pt>
    <dgm:pt modelId="{2F4FBB69-8E84-499A-83C8-E67F518618D6}" type="sibTrans" cxnId="{5D7B775A-4615-4092-B259-0987B43756C0}">
      <dgm:prSet/>
      <dgm:spPr/>
      <dgm:t>
        <a:bodyPr/>
        <a:lstStyle/>
        <a:p>
          <a:endParaRPr lang="en-US"/>
        </a:p>
      </dgm:t>
    </dgm:pt>
    <dgm:pt modelId="{09065320-8F6B-4E1D-A3C8-AAA4F6DFE3D4}" type="pres">
      <dgm:prSet presAssocID="{D73AD6FA-FD07-45FF-B486-BCA38987EB03}" presName="linear" presStyleCnt="0">
        <dgm:presLayoutVars>
          <dgm:animLvl val="lvl"/>
          <dgm:resizeHandles val="exact"/>
        </dgm:presLayoutVars>
      </dgm:prSet>
      <dgm:spPr/>
    </dgm:pt>
    <dgm:pt modelId="{606FA816-B69C-4225-8D68-4DA50971585F}" type="pres">
      <dgm:prSet presAssocID="{19D03D54-EE39-4A09-A74F-1DEBAEF0829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0F04090-AB5A-4731-954B-A7D1B0E2C3C4}" type="pres">
      <dgm:prSet presAssocID="{435A25E2-D0F0-43FE-8477-7E499CCB294B}" presName="spacer" presStyleCnt="0"/>
      <dgm:spPr/>
    </dgm:pt>
    <dgm:pt modelId="{00A4E431-8663-4AFA-8B3E-ECA363894CB1}" type="pres">
      <dgm:prSet presAssocID="{5E8448EC-63B0-40CC-984C-0FF98235BEC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AF94529-D885-43F3-B0C1-5FD791E7D9BA}" type="pres">
      <dgm:prSet presAssocID="{087B0AF5-EBD6-4854-BB6C-9B21ECF99886}" presName="spacer" presStyleCnt="0"/>
      <dgm:spPr/>
    </dgm:pt>
    <dgm:pt modelId="{BD96823F-9C3A-4AEA-8758-C0316B39DC6F}" type="pres">
      <dgm:prSet presAssocID="{8064F845-66C8-457D-A347-03D400A7A87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126C0CD-CB0E-40AE-969F-64B373A7B978}" type="pres">
      <dgm:prSet presAssocID="{5B584C18-B1AC-4ED2-9F33-0548B3078AC4}" presName="spacer" presStyleCnt="0"/>
      <dgm:spPr/>
    </dgm:pt>
    <dgm:pt modelId="{E3FD34A2-7154-492E-B53D-1CCC3E012D7E}" type="pres">
      <dgm:prSet presAssocID="{751F5B8F-98AE-4259-9CB5-6407E75BC20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6763D01-FDDE-49F5-AF5B-47643431C867}" type="pres">
      <dgm:prSet presAssocID="{3B058D19-F184-4C9B-ACCE-AAFA28DA87E8}" presName="spacer" presStyleCnt="0"/>
      <dgm:spPr/>
    </dgm:pt>
    <dgm:pt modelId="{BAE36046-DC39-471A-9505-0A96FD67231F}" type="pres">
      <dgm:prSet presAssocID="{447ACC8E-6BE1-430C-9884-4CC6CCD743C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7DDC71C-EE5A-4BB4-A193-E536E85F1042}" srcId="{D73AD6FA-FD07-45FF-B486-BCA38987EB03}" destId="{8064F845-66C8-457D-A347-03D400A7A871}" srcOrd="2" destOrd="0" parTransId="{0C514136-7B59-4E46-B866-F92697AA9B22}" sibTransId="{5B584C18-B1AC-4ED2-9F33-0548B3078AC4}"/>
    <dgm:cxn modelId="{84374334-A5EA-470F-9B0A-68C3864BF33A}" type="presOf" srcId="{5E8448EC-63B0-40CC-984C-0FF98235BEC4}" destId="{00A4E431-8663-4AFA-8B3E-ECA363894CB1}" srcOrd="0" destOrd="0" presId="urn:microsoft.com/office/officeart/2005/8/layout/vList2"/>
    <dgm:cxn modelId="{1800F86C-BB83-452A-BF98-B0EE7DCFBCA9}" type="presOf" srcId="{751F5B8F-98AE-4259-9CB5-6407E75BC20A}" destId="{E3FD34A2-7154-492E-B53D-1CCC3E012D7E}" srcOrd="0" destOrd="0" presId="urn:microsoft.com/office/officeart/2005/8/layout/vList2"/>
    <dgm:cxn modelId="{7FE0D66D-7BC2-440D-982B-BE0A05C9AC1B}" srcId="{D73AD6FA-FD07-45FF-B486-BCA38987EB03}" destId="{5E8448EC-63B0-40CC-984C-0FF98235BEC4}" srcOrd="1" destOrd="0" parTransId="{4C443BF0-7F67-4EDD-B951-56097E96B0E3}" sibTransId="{087B0AF5-EBD6-4854-BB6C-9B21ECF99886}"/>
    <dgm:cxn modelId="{5D7B775A-4615-4092-B259-0987B43756C0}" srcId="{D73AD6FA-FD07-45FF-B486-BCA38987EB03}" destId="{447ACC8E-6BE1-430C-9884-4CC6CCD743C4}" srcOrd="4" destOrd="0" parTransId="{4B534889-16B3-4A50-AA4A-2102DD77C29B}" sibTransId="{2F4FBB69-8E84-499A-83C8-E67F518618D6}"/>
    <dgm:cxn modelId="{AD70D98A-3D48-4FBB-9347-65210CDF9061}" srcId="{D73AD6FA-FD07-45FF-B486-BCA38987EB03}" destId="{19D03D54-EE39-4A09-A74F-1DEBAEF08294}" srcOrd="0" destOrd="0" parTransId="{113E7969-4A91-412E-9D33-12142307BDA2}" sibTransId="{435A25E2-D0F0-43FE-8477-7E499CCB294B}"/>
    <dgm:cxn modelId="{EAC52D96-E41A-484E-90D8-E548409FF214}" srcId="{D73AD6FA-FD07-45FF-B486-BCA38987EB03}" destId="{751F5B8F-98AE-4259-9CB5-6407E75BC20A}" srcOrd="3" destOrd="0" parTransId="{81750453-A057-4F91-B25B-4030638C82A5}" sibTransId="{3B058D19-F184-4C9B-ACCE-AAFA28DA87E8}"/>
    <dgm:cxn modelId="{C864B29D-0E91-4FE2-9932-1EAE70EF6184}" type="presOf" srcId="{19D03D54-EE39-4A09-A74F-1DEBAEF08294}" destId="{606FA816-B69C-4225-8D68-4DA50971585F}" srcOrd="0" destOrd="0" presId="urn:microsoft.com/office/officeart/2005/8/layout/vList2"/>
    <dgm:cxn modelId="{62A47C9E-FC84-4438-9C83-463600D7C02C}" type="presOf" srcId="{447ACC8E-6BE1-430C-9884-4CC6CCD743C4}" destId="{BAE36046-DC39-471A-9505-0A96FD67231F}" srcOrd="0" destOrd="0" presId="urn:microsoft.com/office/officeart/2005/8/layout/vList2"/>
    <dgm:cxn modelId="{1E4D96B9-3DF4-45B3-BD46-D7C74D57C651}" type="presOf" srcId="{D73AD6FA-FD07-45FF-B486-BCA38987EB03}" destId="{09065320-8F6B-4E1D-A3C8-AAA4F6DFE3D4}" srcOrd="0" destOrd="0" presId="urn:microsoft.com/office/officeart/2005/8/layout/vList2"/>
    <dgm:cxn modelId="{2850B0CC-3B2B-4691-A8C6-5B2B2798C81B}" type="presOf" srcId="{8064F845-66C8-457D-A347-03D400A7A871}" destId="{BD96823F-9C3A-4AEA-8758-C0316B39DC6F}" srcOrd="0" destOrd="0" presId="urn:microsoft.com/office/officeart/2005/8/layout/vList2"/>
    <dgm:cxn modelId="{D8C2F39B-4879-45EB-BF02-2269843AF4DE}" type="presParOf" srcId="{09065320-8F6B-4E1D-A3C8-AAA4F6DFE3D4}" destId="{606FA816-B69C-4225-8D68-4DA50971585F}" srcOrd="0" destOrd="0" presId="urn:microsoft.com/office/officeart/2005/8/layout/vList2"/>
    <dgm:cxn modelId="{D4CA0C9E-F2D8-4B38-ABE2-8A73159F6A5A}" type="presParOf" srcId="{09065320-8F6B-4E1D-A3C8-AAA4F6DFE3D4}" destId="{30F04090-AB5A-4731-954B-A7D1B0E2C3C4}" srcOrd="1" destOrd="0" presId="urn:microsoft.com/office/officeart/2005/8/layout/vList2"/>
    <dgm:cxn modelId="{3AB8619F-4CF1-4A3C-B1A3-5D7FAE7A39D0}" type="presParOf" srcId="{09065320-8F6B-4E1D-A3C8-AAA4F6DFE3D4}" destId="{00A4E431-8663-4AFA-8B3E-ECA363894CB1}" srcOrd="2" destOrd="0" presId="urn:microsoft.com/office/officeart/2005/8/layout/vList2"/>
    <dgm:cxn modelId="{3040FD2E-988A-4F6B-89BF-024A2C19CB73}" type="presParOf" srcId="{09065320-8F6B-4E1D-A3C8-AAA4F6DFE3D4}" destId="{7AF94529-D885-43F3-B0C1-5FD791E7D9BA}" srcOrd="3" destOrd="0" presId="urn:microsoft.com/office/officeart/2005/8/layout/vList2"/>
    <dgm:cxn modelId="{AA20231A-927D-4633-ABDA-29F6CDA853FD}" type="presParOf" srcId="{09065320-8F6B-4E1D-A3C8-AAA4F6DFE3D4}" destId="{BD96823F-9C3A-4AEA-8758-C0316B39DC6F}" srcOrd="4" destOrd="0" presId="urn:microsoft.com/office/officeart/2005/8/layout/vList2"/>
    <dgm:cxn modelId="{EE53DAEE-F773-4A2A-9178-F3F92373B1BF}" type="presParOf" srcId="{09065320-8F6B-4E1D-A3C8-AAA4F6DFE3D4}" destId="{7126C0CD-CB0E-40AE-969F-64B373A7B978}" srcOrd="5" destOrd="0" presId="urn:microsoft.com/office/officeart/2005/8/layout/vList2"/>
    <dgm:cxn modelId="{5D4DA807-2E8A-42F2-A891-F2C2D0E34838}" type="presParOf" srcId="{09065320-8F6B-4E1D-A3C8-AAA4F6DFE3D4}" destId="{E3FD34A2-7154-492E-B53D-1CCC3E012D7E}" srcOrd="6" destOrd="0" presId="urn:microsoft.com/office/officeart/2005/8/layout/vList2"/>
    <dgm:cxn modelId="{DB18D719-A62C-40CC-BDD5-880361E7EC2C}" type="presParOf" srcId="{09065320-8F6B-4E1D-A3C8-AAA4F6DFE3D4}" destId="{D6763D01-FDDE-49F5-AF5B-47643431C867}" srcOrd="7" destOrd="0" presId="urn:microsoft.com/office/officeart/2005/8/layout/vList2"/>
    <dgm:cxn modelId="{FB2C58A7-6666-400C-8959-C38FCCFFDBF5}" type="presParOf" srcId="{09065320-8F6B-4E1D-A3C8-AAA4F6DFE3D4}" destId="{BAE36046-DC39-471A-9505-0A96FD67231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B45A08-48E1-4DF1-9FD6-0CF40D7BB6A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1CE94AD-6A57-48A0-9D03-90D07CA6007D}">
      <dgm:prSet/>
      <dgm:spPr/>
      <dgm:t>
        <a:bodyPr/>
        <a:lstStyle/>
        <a:p>
          <a:r>
            <a:rPr lang="es-419" dirty="0"/>
            <a:t>Completar modulo faltante</a:t>
          </a:r>
          <a:endParaRPr lang="en-US" dirty="0"/>
        </a:p>
      </dgm:t>
    </dgm:pt>
    <dgm:pt modelId="{CA86BE7A-44E3-439C-9075-34263B65D8EB}" type="parTrans" cxnId="{FDF545E0-8164-4A13-A195-6F7A18BDACC3}">
      <dgm:prSet/>
      <dgm:spPr/>
      <dgm:t>
        <a:bodyPr/>
        <a:lstStyle/>
        <a:p>
          <a:endParaRPr lang="en-US"/>
        </a:p>
      </dgm:t>
    </dgm:pt>
    <dgm:pt modelId="{8C469F7C-6877-43FD-B15A-2136A90B8B3B}" type="sibTrans" cxnId="{FDF545E0-8164-4A13-A195-6F7A18BDACC3}">
      <dgm:prSet/>
      <dgm:spPr/>
      <dgm:t>
        <a:bodyPr/>
        <a:lstStyle/>
        <a:p>
          <a:endParaRPr lang="en-US"/>
        </a:p>
      </dgm:t>
    </dgm:pt>
    <dgm:pt modelId="{ACDD1016-3E12-4CEB-A307-5664584700D2}">
      <dgm:prSet/>
      <dgm:spPr/>
      <dgm:t>
        <a:bodyPr/>
        <a:lstStyle/>
        <a:p>
          <a:r>
            <a:rPr lang="es-419" dirty="0"/>
            <a:t>Terminar ultimas pruebas</a:t>
          </a:r>
          <a:endParaRPr lang="en-US" dirty="0"/>
        </a:p>
      </dgm:t>
    </dgm:pt>
    <dgm:pt modelId="{02274514-18F1-4C10-943D-C3334DA80495}" type="parTrans" cxnId="{B5691AD4-BD05-4433-A414-B7CF1B15790F}">
      <dgm:prSet/>
      <dgm:spPr/>
      <dgm:t>
        <a:bodyPr/>
        <a:lstStyle/>
        <a:p>
          <a:endParaRPr lang="en-US"/>
        </a:p>
      </dgm:t>
    </dgm:pt>
    <dgm:pt modelId="{AA766A00-0385-4999-8DD4-7CE8A5263792}" type="sibTrans" cxnId="{B5691AD4-BD05-4433-A414-B7CF1B15790F}">
      <dgm:prSet/>
      <dgm:spPr/>
      <dgm:t>
        <a:bodyPr/>
        <a:lstStyle/>
        <a:p>
          <a:endParaRPr lang="en-US"/>
        </a:p>
      </dgm:t>
    </dgm:pt>
    <dgm:pt modelId="{5E9816D8-0A7C-465D-889C-4B9AE329D8F5}">
      <dgm:prSet/>
      <dgm:spPr/>
      <dgm:t>
        <a:bodyPr/>
        <a:lstStyle/>
        <a:p>
          <a:r>
            <a:rPr lang="es-419" dirty="0"/>
            <a:t>Entregar aplicación </a:t>
          </a:r>
          <a:endParaRPr lang="en-US" dirty="0"/>
        </a:p>
      </dgm:t>
    </dgm:pt>
    <dgm:pt modelId="{3F447C4F-2C3B-46C4-BD43-45FBA430B276}" type="parTrans" cxnId="{77BC3AD0-AF1A-41AB-A00C-C8902CD45802}">
      <dgm:prSet/>
      <dgm:spPr/>
      <dgm:t>
        <a:bodyPr/>
        <a:lstStyle/>
        <a:p>
          <a:endParaRPr lang="en-US"/>
        </a:p>
      </dgm:t>
    </dgm:pt>
    <dgm:pt modelId="{BC4D109F-A48D-4FD8-BD6F-43D187A0748B}" type="sibTrans" cxnId="{77BC3AD0-AF1A-41AB-A00C-C8902CD45802}">
      <dgm:prSet/>
      <dgm:spPr/>
      <dgm:t>
        <a:bodyPr/>
        <a:lstStyle/>
        <a:p>
          <a:endParaRPr lang="en-US"/>
        </a:p>
      </dgm:t>
    </dgm:pt>
    <dgm:pt modelId="{42B7B025-8F74-45D6-99FD-589F3F1E0456}">
      <dgm:prSet/>
      <dgm:spPr/>
      <dgm:t>
        <a:bodyPr/>
        <a:lstStyle/>
        <a:p>
          <a:r>
            <a:rPr lang="es-419" dirty="0"/>
            <a:t>Aprobar</a:t>
          </a:r>
          <a:endParaRPr lang="en-US" dirty="0"/>
        </a:p>
      </dgm:t>
    </dgm:pt>
    <dgm:pt modelId="{1FF71FD4-A45F-486B-8FF3-DD475321C81F}" type="parTrans" cxnId="{AAAC838A-5553-46D9-A756-B3FC2C332341}">
      <dgm:prSet/>
      <dgm:spPr/>
      <dgm:t>
        <a:bodyPr/>
        <a:lstStyle/>
        <a:p>
          <a:endParaRPr lang="en-US"/>
        </a:p>
      </dgm:t>
    </dgm:pt>
    <dgm:pt modelId="{26E7043F-23E9-4D22-B847-E25AD70F5F23}" type="sibTrans" cxnId="{AAAC838A-5553-46D9-A756-B3FC2C332341}">
      <dgm:prSet/>
      <dgm:spPr/>
      <dgm:t>
        <a:bodyPr/>
        <a:lstStyle/>
        <a:p>
          <a:endParaRPr lang="en-US"/>
        </a:p>
      </dgm:t>
    </dgm:pt>
    <dgm:pt modelId="{613AA552-335B-4F8E-9714-99AF74753DA2}">
      <dgm:prSet/>
      <dgm:spPr/>
      <dgm:t>
        <a:bodyPr/>
        <a:lstStyle/>
        <a:p>
          <a:r>
            <a:rPr lang="es-419" dirty="0"/>
            <a:t>Corregir errores y visual</a:t>
          </a:r>
          <a:endParaRPr lang="en-US" dirty="0"/>
        </a:p>
      </dgm:t>
    </dgm:pt>
    <dgm:pt modelId="{FB630945-FF86-4535-B75C-683361583262}" type="parTrans" cxnId="{9D8D9B0E-4208-44E5-8317-21B5CEB5944C}">
      <dgm:prSet/>
      <dgm:spPr/>
      <dgm:t>
        <a:bodyPr/>
        <a:lstStyle/>
        <a:p>
          <a:endParaRPr lang="es-CL"/>
        </a:p>
      </dgm:t>
    </dgm:pt>
    <dgm:pt modelId="{2AC408AF-6FFB-4F11-B6D9-B90047A2707F}" type="sibTrans" cxnId="{9D8D9B0E-4208-44E5-8317-21B5CEB5944C}">
      <dgm:prSet/>
      <dgm:spPr/>
      <dgm:t>
        <a:bodyPr/>
        <a:lstStyle/>
        <a:p>
          <a:endParaRPr lang="es-CL"/>
        </a:p>
      </dgm:t>
    </dgm:pt>
    <dgm:pt modelId="{D357F37A-720B-43B7-8B76-3A282EF57D03}" type="pres">
      <dgm:prSet presAssocID="{C8B45A08-48E1-4DF1-9FD6-0CF40D7BB6A6}" presName="linear" presStyleCnt="0">
        <dgm:presLayoutVars>
          <dgm:animLvl val="lvl"/>
          <dgm:resizeHandles val="exact"/>
        </dgm:presLayoutVars>
      </dgm:prSet>
      <dgm:spPr/>
    </dgm:pt>
    <dgm:pt modelId="{3948C145-3E86-4CC0-B7CF-206FE458A201}" type="pres">
      <dgm:prSet presAssocID="{A1CE94AD-6A57-48A0-9D03-90D07CA6007D}" presName="parentText" presStyleLbl="node1" presStyleIdx="0" presStyleCnt="5" custLinFactNeighborX="6019" custLinFactNeighborY="84802">
        <dgm:presLayoutVars>
          <dgm:chMax val="0"/>
          <dgm:bulletEnabled val="1"/>
        </dgm:presLayoutVars>
      </dgm:prSet>
      <dgm:spPr/>
    </dgm:pt>
    <dgm:pt modelId="{6AAD3927-40B1-46EC-8E89-6761389ABFCE}" type="pres">
      <dgm:prSet presAssocID="{8C469F7C-6877-43FD-B15A-2136A90B8B3B}" presName="spacer" presStyleCnt="0"/>
      <dgm:spPr/>
    </dgm:pt>
    <dgm:pt modelId="{FBA6CE7D-2A66-4AD3-8BC6-A6809901331A}" type="pres">
      <dgm:prSet presAssocID="{ACDD1016-3E12-4CEB-A307-5664584700D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B79B90-9FD5-49C4-8161-5E8331832E28}" type="pres">
      <dgm:prSet presAssocID="{AA766A00-0385-4999-8DD4-7CE8A5263792}" presName="spacer" presStyleCnt="0"/>
      <dgm:spPr/>
    </dgm:pt>
    <dgm:pt modelId="{9DBD37E5-E905-4AA8-A218-D8A85223A50F}" type="pres">
      <dgm:prSet presAssocID="{5E9816D8-0A7C-465D-889C-4B9AE329D8F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E2D752A-A90E-4F68-963A-48A42DBED60D}" type="pres">
      <dgm:prSet presAssocID="{BC4D109F-A48D-4FD8-BD6F-43D187A0748B}" presName="spacer" presStyleCnt="0"/>
      <dgm:spPr/>
    </dgm:pt>
    <dgm:pt modelId="{828D5770-9A3E-4CBB-87E1-FE88F04338D0}" type="pres">
      <dgm:prSet presAssocID="{613AA552-335B-4F8E-9714-99AF74753DA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F318887-A6F7-41F4-ACA7-F6B237CC6DD9}" type="pres">
      <dgm:prSet presAssocID="{2AC408AF-6FFB-4F11-B6D9-B90047A2707F}" presName="spacer" presStyleCnt="0"/>
      <dgm:spPr/>
    </dgm:pt>
    <dgm:pt modelId="{BA2CD14D-7271-471D-B74E-68BBA665768D}" type="pres">
      <dgm:prSet presAssocID="{42B7B025-8F74-45D6-99FD-589F3F1E045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D8D9B0E-4208-44E5-8317-21B5CEB5944C}" srcId="{C8B45A08-48E1-4DF1-9FD6-0CF40D7BB6A6}" destId="{613AA552-335B-4F8E-9714-99AF74753DA2}" srcOrd="3" destOrd="0" parTransId="{FB630945-FF86-4535-B75C-683361583262}" sibTransId="{2AC408AF-6FFB-4F11-B6D9-B90047A2707F}"/>
    <dgm:cxn modelId="{0665C219-5676-4551-A5D6-9B4FD5FFA350}" type="presOf" srcId="{C8B45A08-48E1-4DF1-9FD6-0CF40D7BB6A6}" destId="{D357F37A-720B-43B7-8B76-3A282EF57D03}" srcOrd="0" destOrd="0" presId="urn:microsoft.com/office/officeart/2005/8/layout/vList2"/>
    <dgm:cxn modelId="{0C13CA1F-E4CC-4003-BF8F-5545B8C90E1A}" type="presOf" srcId="{5E9816D8-0A7C-465D-889C-4B9AE329D8F5}" destId="{9DBD37E5-E905-4AA8-A218-D8A85223A50F}" srcOrd="0" destOrd="0" presId="urn:microsoft.com/office/officeart/2005/8/layout/vList2"/>
    <dgm:cxn modelId="{6956154B-3027-4A40-A334-7DA1FBBD1771}" type="presOf" srcId="{ACDD1016-3E12-4CEB-A307-5664584700D2}" destId="{FBA6CE7D-2A66-4AD3-8BC6-A6809901331A}" srcOrd="0" destOrd="0" presId="urn:microsoft.com/office/officeart/2005/8/layout/vList2"/>
    <dgm:cxn modelId="{170FE06E-ECB7-465C-87FB-D77A977C93D9}" type="presOf" srcId="{613AA552-335B-4F8E-9714-99AF74753DA2}" destId="{828D5770-9A3E-4CBB-87E1-FE88F04338D0}" srcOrd="0" destOrd="0" presId="urn:microsoft.com/office/officeart/2005/8/layout/vList2"/>
    <dgm:cxn modelId="{3947FA70-5D4D-4D30-A007-A201EC0700FF}" type="presOf" srcId="{A1CE94AD-6A57-48A0-9D03-90D07CA6007D}" destId="{3948C145-3E86-4CC0-B7CF-206FE458A201}" srcOrd="0" destOrd="0" presId="urn:microsoft.com/office/officeart/2005/8/layout/vList2"/>
    <dgm:cxn modelId="{C7695778-FF7C-4502-B52B-54C1A025BFC5}" type="presOf" srcId="{42B7B025-8F74-45D6-99FD-589F3F1E0456}" destId="{BA2CD14D-7271-471D-B74E-68BBA665768D}" srcOrd="0" destOrd="0" presId="urn:microsoft.com/office/officeart/2005/8/layout/vList2"/>
    <dgm:cxn modelId="{AAAC838A-5553-46D9-A756-B3FC2C332341}" srcId="{C8B45A08-48E1-4DF1-9FD6-0CF40D7BB6A6}" destId="{42B7B025-8F74-45D6-99FD-589F3F1E0456}" srcOrd="4" destOrd="0" parTransId="{1FF71FD4-A45F-486B-8FF3-DD475321C81F}" sibTransId="{26E7043F-23E9-4D22-B847-E25AD70F5F23}"/>
    <dgm:cxn modelId="{77BC3AD0-AF1A-41AB-A00C-C8902CD45802}" srcId="{C8B45A08-48E1-4DF1-9FD6-0CF40D7BB6A6}" destId="{5E9816D8-0A7C-465D-889C-4B9AE329D8F5}" srcOrd="2" destOrd="0" parTransId="{3F447C4F-2C3B-46C4-BD43-45FBA430B276}" sibTransId="{BC4D109F-A48D-4FD8-BD6F-43D187A0748B}"/>
    <dgm:cxn modelId="{B5691AD4-BD05-4433-A414-B7CF1B15790F}" srcId="{C8B45A08-48E1-4DF1-9FD6-0CF40D7BB6A6}" destId="{ACDD1016-3E12-4CEB-A307-5664584700D2}" srcOrd="1" destOrd="0" parTransId="{02274514-18F1-4C10-943D-C3334DA80495}" sibTransId="{AA766A00-0385-4999-8DD4-7CE8A5263792}"/>
    <dgm:cxn modelId="{FDF545E0-8164-4A13-A195-6F7A18BDACC3}" srcId="{C8B45A08-48E1-4DF1-9FD6-0CF40D7BB6A6}" destId="{A1CE94AD-6A57-48A0-9D03-90D07CA6007D}" srcOrd="0" destOrd="0" parTransId="{CA86BE7A-44E3-439C-9075-34263B65D8EB}" sibTransId="{8C469F7C-6877-43FD-B15A-2136A90B8B3B}"/>
    <dgm:cxn modelId="{DBF9D015-7F37-45E4-8920-B8EAA4505CC2}" type="presParOf" srcId="{D357F37A-720B-43B7-8B76-3A282EF57D03}" destId="{3948C145-3E86-4CC0-B7CF-206FE458A201}" srcOrd="0" destOrd="0" presId="urn:microsoft.com/office/officeart/2005/8/layout/vList2"/>
    <dgm:cxn modelId="{4D978E5F-F612-4D05-935D-E080C489532D}" type="presParOf" srcId="{D357F37A-720B-43B7-8B76-3A282EF57D03}" destId="{6AAD3927-40B1-46EC-8E89-6761389ABFCE}" srcOrd="1" destOrd="0" presId="urn:microsoft.com/office/officeart/2005/8/layout/vList2"/>
    <dgm:cxn modelId="{BA9CAAE2-EAD5-4CCF-954C-5ED0B8A6FC2E}" type="presParOf" srcId="{D357F37A-720B-43B7-8B76-3A282EF57D03}" destId="{FBA6CE7D-2A66-4AD3-8BC6-A6809901331A}" srcOrd="2" destOrd="0" presId="urn:microsoft.com/office/officeart/2005/8/layout/vList2"/>
    <dgm:cxn modelId="{8776BD80-6175-40C2-AE83-82E4E1A474DE}" type="presParOf" srcId="{D357F37A-720B-43B7-8B76-3A282EF57D03}" destId="{4DB79B90-9FD5-49C4-8161-5E8331832E28}" srcOrd="3" destOrd="0" presId="urn:microsoft.com/office/officeart/2005/8/layout/vList2"/>
    <dgm:cxn modelId="{BCE9EC70-3516-408B-A9D5-A0E5D869E9A9}" type="presParOf" srcId="{D357F37A-720B-43B7-8B76-3A282EF57D03}" destId="{9DBD37E5-E905-4AA8-A218-D8A85223A50F}" srcOrd="4" destOrd="0" presId="urn:microsoft.com/office/officeart/2005/8/layout/vList2"/>
    <dgm:cxn modelId="{1C8EEF6E-814A-4B39-98A3-966278F104D9}" type="presParOf" srcId="{D357F37A-720B-43B7-8B76-3A282EF57D03}" destId="{0E2D752A-A90E-4F68-963A-48A42DBED60D}" srcOrd="5" destOrd="0" presId="urn:microsoft.com/office/officeart/2005/8/layout/vList2"/>
    <dgm:cxn modelId="{9BF33196-A73C-4A0F-969F-677B0E3F68C4}" type="presParOf" srcId="{D357F37A-720B-43B7-8B76-3A282EF57D03}" destId="{828D5770-9A3E-4CBB-87E1-FE88F04338D0}" srcOrd="6" destOrd="0" presId="urn:microsoft.com/office/officeart/2005/8/layout/vList2"/>
    <dgm:cxn modelId="{212D9593-4DDC-44F4-8CFD-043A150FEC5C}" type="presParOf" srcId="{D357F37A-720B-43B7-8B76-3A282EF57D03}" destId="{EF318887-A6F7-41F4-ACA7-F6B237CC6DD9}" srcOrd="7" destOrd="0" presId="urn:microsoft.com/office/officeart/2005/8/layout/vList2"/>
    <dgm:cxn modelId="{C3EFAD83-C06C-4978-A9F9-2FA43FC43F01}" type="presParOf" srcId="{D357F37A-720B-43B7-8B76-3A282EF57D03}" destId="{BA2CD14D-7271-471D-B74E-68BBA665768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A1C2DB-BF3A-4979-99FB-1B8D7A1D2C4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3_2" csCatId="accent3" phldr="1"/>
      <dgm:spPr/>
      <dgm:t>
        <a:bodyPr/>
        <a:lstStyle/>
        <a:p>
          <a:endParaRPr lang="en-US"/>
        </a:p>
      </dgm:t>
    </dgm:pt>
    <dgm:pt modelId="{B84B8092-1C42-4C25-9846-12A2CDCD3633}">
      <dgm:prSet/>
      <dgm:spPr/>
      <dgm:t>
        <a:bodyPr/>
        <a:lstStyle/>
        <a:p>
          <a:r>
            <a:rPr lang="es-419" b="1" dirty="0"/>
            <a:t>¿Que salió bien?</a:t>
          </a:r>
          <a:endParaRPr lang="en-US" b="1" dirty="0"/>
        </a:p>
      </dgm:t>
    </dgm:pt>
    <dgm:pt modelId="{5D9BAD51-D634-477B-BF42-0EFA6C59480D}" type="parTrans" cxnId="{FB17E56A-34B3-4A51-8130-1026B118D596}">
      <dgm:prSet/>
      <dgm:spPr/>
      <dgm:t>
        <a:bodyPr/>
        <a:lstStyle/>
        <a:p>
          <a:endParaRPr lang="en-US"/>
        </a:p>
      </dgm:t>
    </dgm:pt>
    <dgm:pt modelId="{EA93132B-9D98-4350-A8E4-E703D8D55E1B}" type="sibTrans" cxnId="{FB17E56A-34B3-4A51-8130-1026B118D596}">
      <dgm:prSet/>
      <dgm:spPr/>
      <dgm:t>
        <a:bodyPr/>
        <a:lstStyle/>
        <a:p>
          <a:endParaRPr lang="en-US"/>
        </a:p>
      </dgm:t>
    </dgm:pt>
    <dgm:pt modelId="{494507CD-C5CF-4F24-9D6E-1B947AF00A4A}">
      <dgm:prSet/>
      <dgm:spPr/>
      <dgm:t>
        <a:bodyPr/>
        <a:lstStyle/>
        <a:p>
          <a:r>
            <a:rPr lang="es-419"/>
            <a:t>Cumplimiento total de historias</a:t>
          </a:r>
          <a:endParaRPr lang="en-US"/>
        </a:p>
      </dgm:t>
    </dgm:pt>
    <dgm:pt modelId="{9E450CEB-07EA-448C-BBDB-71674DB0B831}" type="parTrans" cxnId="{4F047877-E597-41AC-B991-F7466569A442}">
      <dgm:prSet/>
      <dgm:spPr/>
      <dgm:t>
        <a:bodyPr/>
        <a:lstStyle/>
        <a:p>
          <a:endParaRPr lang="en-US"/>
        </a:p>
      </dgm:t>
    </dgm:pt>
    <dgm:pt modelId="{8DF01994-E062-4C57-80FA-B1167C9464E6}" type="sibTrans" cxnId="{4F047877-E597-41AC-B991-F7466569A442}">
      <dgm:prSet/>
      <dgm:spPr/>
      <dgm:t>
        <a:bodyPr/>
        <a:lstStyle/>
        <a:p>
          <a:endParaRPr lang="en-US"/>
        </a:p>
      </dgm:t>
    </dgm:pt>
    <dgm:pt modelId="{C7E63D50-9EFB-42BF-9165-086FF524BBF0}">
      <dgm:prSet/>
      <dgm:spPr/>
      <dgm:t>
        <a:bodyPr/>
        <a:lstStyle/>
        <a:p>
          <a:r>
            <a:rPr lang="es-419"/>
            <a:t>Interfaz intuitiva</a:t>
          </a:r>
          <a:endParaRPr lang="en-US"/>
        </a:p>
      </dgm:t>
    </dgm:pt>
    <dgm:pt modelId="{C63A0672-3FAF-4D97-A5B2-BBD9C7AE077E}" type="parTrans" cxnId="{C3869D80-A4E3-4C87-B605-077EE1E339E1}">
      <dgm:prSet/>
      <dgm:spPr/>
      <dgm:t>
        <a:bodyPr/>
        <a:lstStyle/>
        <a:p>
          <a:endParaRPr lang="en-US"/>
        </a:p>
      </dgm:t>
    </dgm:pt>
    <dgm:pt modelId="{B1B04BC8-771A-4DBD-AC31-0E6F38B4BD90}" type="sibTrans" cxnId="{C3869D80-A4E3-4C87-B605-077EE1E339E1}">
      <dgm:prSet/>
      <dgm:spPr/>
      <dgm:t>
        <a:bodyPr/>
        <a:lstStyle/>
        <a:p>
          <a:endParaRPr lang="en-US"/>
        </a:p>
      </dgm:t>
    </dgm:pt>
    <dgm:pt modelId="{81B1CD79-87F0-418B-8469-CDC409017B80}">
      <dgm:prSet/>
      <dgm:spPr/>
      <dgm:t>
        <a:bodyPr/>
        <a:lstStyle/>
        <a:p>
          <a:r>
            <a:rPr lang="es-419" dirty="0"/>
            <a:t>Aprendizaje técnico aplicado correctamente</a:t>
          </a:r>
          <a:endParaRPr lang="en-US" dirty="0"/>
        </a:p>
      </dgm:t>
    </dgm:pt>
    <dgm:pt modelId="{AAFA7248-3867-4836-8B04-88AC6BDA8E5A}" type="parTrans" cxnId="{5F7A6F80-6DBB-41D6-864F-376DFC28499F}">
      <dgm:prSet/>
      <dgm:spPr/>
      <dgm:t>
        <a:bodyPr/>
        <a:lstStyle/>
        <a:p>
          <a:endParaRPr lang="en-US"/>
        </a:p>
      </dgm:t>
    </dgm:pt>
    <dgm:pt modelId="{4EC4E777-7A85-4E37-A6B6-EA0C30B6C72D}" type="sibTrans" cxnId="{5F7A6F80-6DBB-41D6-864F-376DFC28499F}">
      <dgm:prSet/>
      <dgm:spPr/>
      <dgm:t>
        <a:bodyPr/>
        <a:lstStyle/>
        <a:p>
          <a:endParaRPr lang="en-US"/>
        </a:p>
      </dgm:t>
    </dgm:pt>
    <dgm:pt modelId="{A92670CC-8839-4C75-BCE9-58F92C5D0897}" type="pres">
      <dgm:prSet presAssocID="{29A1C2DB-BF3A-4979-99FB-1B8D7A1D2C43}" presName="root" presStyleCnt="0">
        <dgm:presLayoutVars>
          <dgm:dir/>
          <dgm:resizeHandles val="exact"/>
        </dgm:presLayoutVars>
      </dgm:prSet>
      <dgm:spPr/>
    </dgm:pt>
    <dgm:pt modelId="{A40E907F-0146-4217-BE74-1F6790E49D92}" type="pres">
      <dgm:prSet presAssocID="{B84B8092-1C42-4C25-9846-12A2CDCD3633}" presName="compNode" presStyleCnt="0"/>
      <dgm:spPr/>
    </dgm:pt>
    <dgm:pt modelId="{C02E715E-0011-47EA-BE96-7190E767943A}" type="pres">
      <dgm:prSet presAssocID="{B84B8092-1C42-4C25-9846-12A2CDCD3633}" presName="bgRect" presStyleLbl="bgShp" presStyleIdx="0" presStyleCnt="4"/>
      <dgm:spPr/>
    </dgm:pt>
    <dgm:pt modelId="{7FB4F524-A162-4147-8AA7-9846837E0AC3}" type="pres">
      <dgm:prSet presAssocID="{B84B8092-1C42-4C25-9846-12A2CDCD363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A3851E6C-0749-4F99-B67A-79F1520B1F65}" type="pres">
      <dgm:prSet presAssocID="{B84B8092-1C42-4C25-9846-12A2CDCD3633}" presName="spaceRect" presStyleCnt="0"/>
      <dgm:spPr/>
    </dgm:pt>
    <dgm:pt modelId="{85CAAAC8-E7ED-424E-83A9-C1E2FDF229AC}" type="pres">
      <dgm:prSet presAssocID="{B84B8092-1C42-4C25-9846-12A2CDCD3633}" presName="parTx" presStyleLbl="revTx" presStyleIdx="0" presStyleCnt="4">
        <dgm:presLayoutVars>
          <dgm:chMax val="0"/>
          <dgm:chPref val="0"/>
        </dgm:presLayoutVars>
      </dgm:prSet>
      <dgm:spPr/>
    </dgm:pt>
    <dgm:pt modelId="{F1CB3FE9-FE85-4F35-8726-E391F156FD76}" type="pres">
      <dgm:prSet presAssocID="{EA93132B-9D98-4350-A8E4-E703D8D55E1B}" presName="sibTrans" presStyleCnt="0"/>
      <dgm:spPr/>
    </dgm:pt>
    <dgm:pt modelId="{AD39A74D-9096-4E26-984C-703ACD8AED94}" type="pres">
      <dgm:prSet presAssocID="{494507CD-C5CF-4F24-9D6E-1B947AF00A4A}" presName="compNode" presStyleCnt="0"/>
      <dgm:spPr/>
    </dgm:pt>
    <dgm:pt modelId="{FFB31272-9206-4DB1-AC78-BB0514828244}" type="pres">
      <dgm:prSet presAssocID="{494507CD-C5CF-4F24-9D6E-1B947AF00A4A}" presName="bgRect" presStyleLbl="bgShp" presStyleIdx="1" presStyleCnt="4"/>
      <dgm:spPr/>
    </dgm:pt>
    <dgm:pt modelId="{4D743A78-CFD6-4B20-9B02-FBCD225458F2}" type="pres">
      <dgm:prSet presAssocID="{494507CD-C5CF-4F24-9D6E-1B947AF00A4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os"/>
        </a:ext>
      </dgm:extLst>
    </dgm:pt>
    <dgm:pt modelId="{E2173591-7C50-4690-849A-A875B8774686}" type="pres">
      <dgm:prSet presAssocID="{494507CD-C5CF-4F24-9D6E-1B947AF00A4A}" presName="spaceRect" presStyleCnt="0"/>
      <dgm:spPr/>
    </dgm:pt>
    <dgm:pt modelId="{340E9004-A75F-4FDE-9D76-D64399A49F37}" type="pres">
      <dgm:prSet presAssocID="{494507CD-C5CF-4F24-9D6E-1B947AF00A4A}" presName="parTx" presStyleLbl="revTx" presStyleIdx="1" presStyleCnt="4">
        <dgm:presLayoutVars>
          <dgm:chMax val="0"/>
          <dgm:chPref val="0"/>
        </dgm:presLayoutVars>
      </dgm:prSet>
      <dgm:spPr/>
    </dgm:pt>
    <dgm:pt modelId="{5D923431-5FCB-4B5B-9AAF-B74EA6A5970E}" type="pres">
      <dgm:prSet presAssocID="{8DF01994-E062-4C57-80FA-B1167C9464E6}" presName="sibTrans" presStyleCnt="0"/>
      <dgm:spPr/>
    </dgm:pt>
    <dgm:pt modelId="{68E6E514-AF51-47DD-8ABA-2AC70CE9B632}" type="pres">
      <dgm:prSet presAssocID="{C7E63D50-9EFB-42BF-9165-086FF524BBF0}" presName="compNode" presStyleCnt="0"/>
      <dgm:spPr/>
    </dgm:pt>
    <dgm:pt modelId="{3AA1FFB0-9378-40CF-BCC3-F0722EA801A7}" type="pres">
      <dgm:prSet presAssocID="{C7E63D50-9EFB-42BF-9165-086FF524BBF0}" presName="bgRect" presStyleLbl="bgShp" presStyleIdx="2" presStyleCnt="4"/>
      <dgm:spPr/>
    </dgm:pt>
    <dgm:pt modelId="{FD93E396-12CD-40EB-8353-F63FAC70B2EC}" type="pres">
      <dgm:prSet presAssocID="{C7E63D50-9EFB-42BF-9165-086FF524BBF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2BBE38A8-1295-4600-96CE-C9E55AB3C5B4}" type="pres">
      <dgm:prSet presAssocID="{C7E63D50-9EFB-42BF-9165-086FF524BBF0}" presName="spaceRect" presStyleCnt="0"/>
      <dgm:spPr/>
    </dgm:pt>
    <dgm:pt modelId="{C4679025-9BA4-4FC7-965D-7BBB5BE78779}" type="pres">
      <dgm:prSet presAssocID="{C7E63D50-9EFB-42BF-9165-086FF524BBF0}" presName="parTx" presStyleLbl="revTx" presStyleIdx="2" presStyleCnt="4">
        <dgm:presLayoutVars>
          <dgm:chMax val="0"/>
          <dgm:chPref val="0"/>
        </dgm:presLayoutVars>
      </dgm:prSet>
      <dgm:spPr/>
    </dgm:pt>
    <dgm:pt modelId="{E9CC8736-1F53-4029-B59A-9966FF220FB4}" type="pres">
      <dgm:prSet presAssocID="{B1B04BC8-771A-4DBD-AC31-0E6F38B4BD90}" presName="sibTrans" presStyleCnt="0"/>
      <dgm:spPr/>
    </dgm:pt>
    <dgm:pt modelId="{074D4865-5280-4CBA-A3DF-39FDF4767D50}" type="pres">
      <dgm:prSet presAssocID="{81B1CD79-87F0-418B-8469-CDC409017B80}" presName="compNode" presStyleCnt="0"/>
      <dgm:spPr/>
    </dgm:pt>
    <dgm:pt modelId="{D7A79875-D4B2-4F37-BFBD-983FD7E57D8B}" type="pres">
      <dgm:prSet presAssocID="{81B1CD79-87F0-418B-8469-CDC409017B80}" presName="bgRect" presStyleLbl="bgShp" presStyleIdx="3" presStyleCnt="4"/>
      <dgm:spPr/>
    </dgm:pt>
    <dgm:pt modelId="{526C0241-7E6E-4EA9-83B6-0554CA17076E}" type="pres">
      <dgm:prSet presAssocID="{81B1CD79-87F0-418B-8469-CDC409017B8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30D17CB-2563-43FC-BC20-F9D3718FCA69}" type="pres">
      <dgm:prSet presAssocID="{81B1CD79-87F0-418B-8469-CDC409017B80}" presName="spaceRect" presStyleCnt="0"/>
      <dgm:spPr/>
    </dgm:pt>
    <dgm:pt modelId="{3BEE5BB8-DB11-441A-9B2C-EDD64A4C78E8}" type="pres">
      <dgm:prSet presAssocID="{81B1CD79-87F0-418B-8469-CDC409017B8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B17E56A-34B3-4A51-8130-1026B118D596}" srcId="{29A1C2DB-BF3A-4979-99FB-1B8D7A1D2C43}" destId="{B84B8092-1C42-4C25-9846-12A2CDCD3633}" srcOrd="0" destOrd="0" parTransId="{5D9BAD51-D634-477B-BF42-0EFA6C59480D}" sibTransId="{EA93132B-9D98-4350-A8E4-E703D8D55E1B}"/>
    <dgm:cxn modelId="{D9331E6E-655B-4B0A-8C63-3A23CF24E912}" type="presOf" srcId="{81B1CD79-87F0-418B-8469-CDC409017B80}" destId="{3BEE5BB8-DB11-441A-9B2C-EDD64A4C78E8}" srcOrd="0" destOrd="0" presId="urn:microsoft.com/office/officeart/2018/2/layout/IconVerticalSolidList"/>
    <dgm:cxn modelId="{3B410D51-A1A4-4C29-B74F-3239AEBFF8AF}" type="presOf" srcId="{494507CD-C5CF-4F24-9D6E-1B947AF00A4A}" destId="{340E9004-A75F-4FDE-9D76-D64399A49F37}" srcOrd="0" destOrd="0" presId="urn:microsoft.com/office/officeart/2018/2/layout/IconVerticalSolidList"/>
    <dgm:cxn modelId="{4F047877-E597-41AC-B991-F7466569A442}" srcId="{29A1C2DB-BF3A-4979-99FB-1B8D7A1D2C43}" destId="{494507CD-C5CF-4F24-9D6E-1B947AF00A4A}" srcOrd="1" destOrd="0" parTransId="{9E450CEB-07EA-448C-BBDB-71674DB0B831}" sibTransId="{8DF01994-E062-4C57-80FA-B1167C9464E6}"/>
    <dgm:cxn modelId="{8A3EA87C-B58C-4506-9336-40920BA3A0CA}" type="presOf" srcId="{29A1C2DB-BF3A-4979-99FB-1B8D7A1D2C43}" destId="{A92670CC-8839-4C75-BCE9-58F92C5D0897}" srcOrd="0" destOrd="0" presId="urn:microsoft.com/office/officeart/2018/2/layout/IconVerticalSolidList"/>
    <dgm:cxn modelId="{5F7A6F80-6DBB-41D6-864F-376DFC28499F}" srcId="{29A1C2DB-BF3A-4979-99FB-1B8D7A1D2C43}" destId="{81B1CD79-87F0-418B-8469-CDC409017B80}" srcOrd="3" destOrd="0" parTransId="{AAFA7248-3867-4836-8B04-88AC6BDA8E5A}" sibTransId="{4EC4E777-7A85-4E37-A6B6-EA0C30B6C72D}"/>
    <dgm:cxn modelId="{C3869D80-A4E3-4C87-B605-077EE1E339E1}" srcId="{29A1C2DB-BF3A-4979-99FB-1B8D7A1D2C43}" destId="{C7E63D50-9EFB-42BF-9165-086FF524BBF0}" srcOrd="2" destOrd="0" parTransId="{C63A0672-3FAF-4D97-A5B2-BBD9C7AE077E}" sibTransId="{B1B04BC8-771A-4DBD-AC31-0E6F38B4BD90}"/>
    <dgm:cxn modelId="{7D0D6C9E-AE3A-4527-875E-ADE8087F5B1A}" type="presOf" srcId="{B84B8092-1C42-4C25-9846-12A2CDCD3633}" destId="{85CAAAC8-E7ED-424E-83A9-C1E2FDF229AC}" srcOrd="0" destOrd="0" presId="urn:microsoft.com/office/officeart/2018/2/layout/IconVerticalSolidList"/>
    <dgm:cxn modelId="{5CF853D6-21EC-4FFE-81CD-E3302151503B}" type="presOf" srcId="{C7E63D50-9EFB-42BF-9165-086FF524BBF0}" destId="{C4679025-9BA4-4FC7-965D-7BBB5BE78779}" srcOrd="0" destOrd="0" presId="urn:microsoft.com/office/officeart/2018/2/layout/IconVerticalSolidList"/>
    <dgm:cxn modelId="{9972289A-11C3-49AB-8FE5-E1D88EFCB6EF}" type="presParOf" srcId="{A92670CC-8839-4C75-BCE9-58F92C5D0897}" destId="{A40E907F-0146-4217-BE74-1F6790E49D92}" srcOrd="0" destOrd="0" presId="urn:microsoft.com/office/officeart/2018/2/layout/IconVerticalSolidList"/>
    <dgm:cxn modelId="{9535F39D-75CC-42B1-8513-B6E127ED7829}" type="presParOf" srcId="{A40E907F-0146-4217-BE74-1F6790E49D92}" destId="{C02E715E-0011-47EA-BE96-7190E767943A}" srcOrd="0" destOrd="0" presId="urn:microsoft.com/office/officeart/2018/2/layout/IconVerticalSolidList"/>
    <dgm:cxn modelId="{D8D9D8C9-FC8A-4680-BCD3-E0B9D112E03C}" type="presParOf" srcId="{A40E907F-0146-4217-BE74-1F6790E49D92}" destId="{7FB4F524-A162-4147-8AA7-9846837E0AC3}" srcOrd="1" destOrd="0" presId="urn:microsoft.com/office/officeart/2018/2/layout/IconVerticalSolidList"/>
    <dgm:cxn modelId="{AB02C74A-F8CA-4949-A4E4-BB4FFC286DE2}" type="presParOf" srcId="{A40E907F-0146-4217-BE74-1F6790E49D92}" destId="{A3851E6C-0749-4F99-B67A-79F1520B1F65}" srcOrd="2" destOrd="0" presId="urn:microsoft.com/office/officeart/2018/2/layout/IconVerticalSolidList"/>
    <dgm:cxn modelId="{C481C973-DA0E-485F-B88B-C9B772891C1C}" type="presParOf" srcId="{A40E907F-0146-4217-BE74-1F6790E49D92}" destId="{85CAAAC8-E7ED-424E-83A9-C1E2FDF229AC}" srcOrd="3" destOrd="0" presId="urn:microsoft.com/office/officeart/2018/2/layout/IconVerticalSolidList"/>
    <dgm:cxn modelId="{707195A6-25CA-4D90-A013-B8C8F3E60127}" type="presParOf" srcId="{A92670CC-8839-4C75-BCE9-58F92C5D0897}" destId="{F1CB3FE9-FE85-4F35-8726-E391F156FD76}" srcOrd="1" destOrd="0" presId="urn:microsoft.com/office/officeart/2018/2/layout/IconVerticalSolidList"/>
    <dgm:cxn modelId="{E7F2448F-69F1-40FB-8F13-8F0A80B81B79}" type="presParOf" srcId="{A92670CC-8839-4C75-BCE9-58F92C5D0897}" destId="{AD39A74D-9096-4E26-984C-703ACD8AED94}" srcOrd="2" destOrd="0" presId="urn:microsoft.com/office/officeart/2018/2/layout/IconVerticalSolidList"/>
    <dgm:cxn modelId="{15035A80-ECE4-44ED-896E-F179369C1731}" type="presParOf" srcId="{AD39A74D-9096-4E26-984C-703ACD8AED94}" destId="{FFB31272-9206-4DB1-AC78-BB0514828244}" srcOrd="0" destOrd="0" presId="urn:microsoft.com/office/officeart/2018/2/layout/IconVerticalSolidList"/>
    <dgm:cxn modelId="{73FC2641-A594-45BE-BD52-9BCC47823261}" type="presParOf" srcId="{AD39A74D-9096-4E26-984C-703ACD8AED94}" destId="{4D743A78-CFD6-4B20-9B02-FBCD225458F2}" srcOrd="1" destOrd="0" presId="urn:microsoft.com/office/officeart/2018/2/layout/IconVerticalSolidList"/>
    <dgm:cxn modelId="{D960319A-A0AB-43AD-8C65-094BABEBBA2C}" type="presParOf" srcId="{AD39A74D-9096-4E26-984C-703ACD8AED94}" destId="{E2173591-7C50-4690-849A-A875B8774686}" srcOrd="2" destOrd="0" presId="urn:microsoft.com/office/officeart/2018/2/layout/IconVerticalSolidList"/>
    <dgm:cxn modelId="{D22C1EA0-3D9D-480B-B28D-D22B3073E63D}" type="presParOf" srcId="{AD39A74D-9096-4E26-984C-703ACD8AED94}" destId="{340E9004-A75F-4FDE-9D76-D64399A49F37}" srcOrd="3" destOrd="0" presId="urn:microsoft.com/office/officeart/2018/2/layout/IconVerticalSolidList"/>
    <dgm:cxn modelId="{842446B8-EBB4-413F-B387-4E7D2D3B6283}" type="presParOf" srcId="{A92670CC-8839-4C75-BCE9-58F92C5D0897}" destId="{5D923431-5FCB-4B5B-9AAF-B74EA6A5970E}" srcOrd="3" destOrd="0" presId="urn:microsoft.com/office/officeart/2018/2/layout/IconVerticalSolidList"/>
    <dgm:cxn modelId="{8078C9DB-35EF-445E-B461-51B70F9617C9}" type="presParOf" srcId="{A92670CC-8839-4C75-BCE9-58F92C5D0897}" destId="{68E6E514-AF51-47DD-8ABA-2AC70CE9B632}" srcOrd="4" destOrd="0" presId="urn:microsoft.com/office/officeart/2018/2/layout/IconVerticalSolidList"/>
    <dgm:cxn modelId="{AF8C5550-1CFB-4EEC-9C2A-0CB2D36FCF4E}" type="presParOf" srcId="{68E6E514-AF51-47DD-8ABA-2AC70CE9B632}" destId="{3AA1FFB0-9378-40CF-BCC3-F0722EA801A7}" srcOrd="0" destOrd="0" presId="urn:microsoft.com/office/officeart/2018/2/layout/IconVerticalSolidList"/>
    <dgm:cxn modelId="{59E1792E-A5B4-47E6-BA64-19FC61D46BB5}" type="presParOf" srcId="{68E6E514-AF51-47DD-8ABA-2AC70CE9B632}" destId="{FD93E396-12CD-40EB-8353-F63FAC70B2EC}" srcOrd="1" destOrd="0" presId="urn:microsoft.com/office/officeart/2018/2/layout/IconVerticalSolidList"/>
    <dgm:cxn modelId="{C32CC0BF-F4F3-422B-99B5-1A897C21DABB}" type="presParOf" srcId="{68E6E514-AF51-47DD-8ABA-2AC70CE9B632}" destId="{2BBE38A8-1295-4600-96CE-C9E55AB3C5B4}" srcOrd="2" destOrd="0" presId="urn:microsoft.com/office/officeart/2018/2/layout/IconVerticalSolidList"/>
    <dgm:cxn modelId="{4A3BB87B-956B-4CD0-B787-E6BF531763CB}" type="presParOf" srcId="{68E6E514-AF51-47DD-8ABA-2AC70CE9B632}" destId="{C4679025-9BA4-4FC7-965D-7BBB5BE78779}" srcOrd="3" destOrd="0" presId="urn:microsoft.com/office/officeart/2018/2/layout/IconVerticalSolidList"/>
    <dgm:cxn modelId="{58DC0819-6B35-4B63-8BD2-E5334620C42F}" type="presParOf" srcId="{A92670CC-8839-4C75-BCE9-58F92C5D0897}" destId="{E9CC8736-1F53-4029-B59A-9966FF220FB4}" srcOrd="5" destOrd="0" presId="urn:microsoft.com/office/officeart/2018/2/layout/IconVerticalSolidList"/>
    <dgm:cxn modelId="{70A0CE8A-0440-4EAE-885C-82B619D2FADD}" type="presParOf" srcId="{A92670CC-8839-4C75-BCE9-58F92C5D0897}" destId="{074D4865-5280-4CBA-A3DF-39FDF4767D50}" srcOrd="6" destOrd="0" presId="urn:microsoft.com/office/officeart/2018/2/layout/IconVerticalSolidList"/>
    <dgm:cxn modelId="{FF7F2042-B072-4627-910B-84863FAF0246}" type="presParOf" srcId="{074D4865-5280-4CBA-A3DF-39FDF4767D50}" destId="{D7A79875-D4B2-4F37-BFBD-983FD7E57D8B}" srcOrd="0" destOrd="0" presId="urn:microsoft.com/office/officeart/2018/2/layout/IconVerticalSolidList"/>
    <dgm:cxn modelId="{ACA932EE-78F7-46D8-8FAC-0F874D6316FA}" type="presParOf" srcId="{074D4865-5280-4CBA-A3DF-39FDF4767D50}" destId="{526C0241-7E6E-4EA9-83B6-0554CA17076E}" srcOrd="1" destOrd="0" presId="urn:microsoft.com/office/officeart/2018/2/layout/IconVerticalSolidList"/>
    <dgm:cxn modelId="{F4F2BB54-4BF6-4B99-9E34-03136E7D4E28}" type="presParOf" srcId="{074D4865-5280-4CBA-A3DF-39FDF4767D50}" destId="{830D17CB-2563-43FC-BC20-F9D3718FCA69}" srcOrd="2" destOrd="0" presId="urn:microsoft.com/office/officeart/2018/2/layout/IconVerticalSolidList"/>
    <dgm:cxn modelId="{551E97DC-44B0-4ADE-A464-1033C2410EBC}" type="presParOf" srcId="{074D4865-5280-4CBA-A3DF-39FDF4767D50}" destId="{3BEE5BB8-DB11-441A-9B2C-EDD64A4C78E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3AD6FA-FD07-45FF-B486-BCA38987EB0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E8448EC-63B0-40CC-984C-0FF98235BEC4}">
      <dgm:prSet/>
      <dgm:spPr/>
      <dgm:t>
        <a:bodyPr/>
        <a:lstStyle/>
        <a:p>
          <a:r>
            <a:rPr lang="es-CL" dirty="0"/>
            <a:t>Priorizar tareas críticas</a:t>
          </a:r>
          <a:endParaRPr lang="en-US" dirty="0"/>
        </a:p>
      </dgm:t>
    </dgm:pt>
    <dgm:pt modelId="{4C443BF0-7F67-4EDD-B951-56097E96B0E3}" type="parTrans" cxnId="{7FE0D66D-7BC2-440D-982B-BE0A05C9AC1B}">
      <dgm:prSet/>
      <dgm:spPr/>
      <dgm:t>
        <a:bodyPr/>
        <a:lstStyle/>
        <a:p>
          <a:endParaRPr lang="en-US"/>
        </a:p>
      </dgm:t>
    </dgm:pt>
    <dgm:pt modelId="{087B0AF5-EBD6-4854-BB6C-9B21ECF99886}" type="sibTrans" cxnId="{7FE0D66D-7BC2-440D-982B-BE0A05C9AC1B}">
      <dgm:prSet/>
      <dgm:spPr/>
      <dgm:t>
        <a:bodyPr/>
        <a:lstStyle/>
        <a:p>
          <a:endParaRPr lang="en-US"/>
        </a:p>
      </dgm:t>
    </dgm:pt>
    <dgm:pt modelId="{8064F845-66C8-457D-A347-03D400A7A871}">
      <dgm:prSet/>
      <dgm:spPr/>
      <dgm:t>
        <a:bodyPr/>
        <a:lstStyle/>
        <a:p>
          <a:r>
            <a:rPr lang="es-CL" dirty="0"/>
            <a:t>Mejorar planificación de tiempo</a:t>
          </a:r>
          <a:endParaRPr lang="en-US" dirty="0"/>
        </a:p>
      </dgm:t>
    </dgm:pt>
    <dgm:pt modelId="{0C514136-7B59-4E46-B866-F92697AA9B22}" type="parTrans" cxnId="{A7DDC71C-EE5A-4BB4-A193-E536E85F1042}">
      <dgm:prSet/>
      <dgm:spPr/>
      <dgm:t>
        <a:bodyPr/>
        <a:lstStyle/>
        <a:p>
          <a:endParaRPr lang="en-US"/>
        </a:p>
      </dgm:t>
    </dgm:pt>
    <dgm:pt modelId="{5B584C18-B1AC-4ED2-9F33-0548B3078AC4}" type="sibTrans" cxnId="{A7DDC71C-EE5A-4BB4-A193-E536E85F1042}">
      <dgm:prSet/>
      <dgm:spPr/>
      <dgm:t>
        <a:bodyPr/>
        <a:lstStyle/>
        <a:p>
          <a:endParaRPr lang="en-US"/>
        </a:p>
      </dgm:t>
    </dgm:pt>
    <dgm:pt modelId="{19D03D54-EE39-4A09-A74F-1DEBAEF08294}">
      <dgm:prSet/>
      <dgm:spPr/>
      <dgm:t>
        <a:bodyPr/>
        <a:lstStyle/>
        <a:p>
          <a:r>
            <a:rPr lang="es-CL" dirty="0"/>
            <a:t>Acciones</a:t>
          </a:r>
        </a:p>
      </dgm:t>
    </dgm:pt>
    <dgm:pt modelId="{435A25E2-D0F0-43FE-8477-7E499CCB294B}" type="sibTrans" cxnId="{AD70D98A-3D48-4FBB-9347-65210CDF9061}">
      <dgm:prSet/>
      <dgm:spPr/>
      <dgm:t>
        <a:bodyPr/>
        <a:lstStyle/>
        <a:p>
          <a:endParaRPr lang="en-US"/>
        </a:p>
      </dgm:t>
    </dgm:pt>
    <dgm:pt modelId="{113E7969-4A91-412E-9D33-12142307BDA2}" type="parTrans" cxnId="{AD70D98A-3D48-4FBB-9347-65210CDF9061}">
      <dgm:prSet/>
      <dgm:spPr/>
      <dgm:t>
        <a:bodyPr/>
        <a:lstStyle/>
        <a:p>
          <a:endParaRPr lang="en-US"/>
        </a:p>
      </dgm:t>
    </dgm:pt>
    <dgm:pt modelId="{09065320-8F6B-4E1D-A3C8-AAA4F6DFE3D4}" type="pres">
      <dgm:prSet presAssocID="{D73AD6FA-FD07-45FF-B486-BCA38987EB03}" presName="linear" presStyleCnt="0">
        <dgm:presLayoutVars>
          <dgm:animLvl val="lvl"/>
          <dgm:resizeHandles val="exact"/>
        </dgm:presLayoutVars>
      </dgm:prSet>
      <dgm:spPr/>
    </dgm:pt>
    <dgm:pt modelId="{606FA816-B69C-4225-8D68-4DA50971585F}" type="pres">
      <dgm:prSet presAssocID="{19D03D54-EE39-4A09-A74F-1DEBAEF0829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0F04090-AB5A-4731-954B-A7D1B0E2C3C4}" type="pres">
      <dgm:prSet presAssocID="{435A25E2-D0F0-43FE-8477-7E499CCB294B}" presName="spacer" presStyleCnt="0"/>
      <dgm:spPr/>
    </dgm:pt>
    <dgm:pt modelId="{00A4E431-8663-4AFA-8B3E-ECA363894CB1}" type="pres">
      <dgm:prSet presAssocID="{5E8448EC-63B0-40CC-984C-0FF98235BEC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AF94529-D885-43F3-B0C1-5FD791E7D9BA}" type="pres">
      <dgm:prSet presAssocID="{087B0AF5-EBD6-4854-BB6C-9B21ECF99886}" presName="spacer" presStyleCnt="0"/>
      <dgm:spPr/>
    </dgm:pt>
    <dgm:pt modelId="{BD96823F-9C3A-4AEA-8758-C0316B39DC6F}" type="pres">
      <dgm:prSet presAssocID="{8064F845-66C8-457D-A347-03D400A7A87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7DDC71C-EE5A-4BB4-A193-E536E85F1042}" srcId="{D73AD6FA-FD07-45FF-B486-BCA38987EB03}" destId="{8064F845-66C8-457D-A347-03D400A7A871}" srcOrd="2" destOrd="0" parTransId="{0C514136-7B59-4E46-B866-F92697AA9B22}" sibTransId="{5B584C18-B1AC-4ED2-9F33-0548B3078AC4}"/>
    <dgm:cxn modelId="{84374334-A5EA-470F-9B0A-68C3864BF33A}" type="presOf" srcId="{5E8448EC-63B0-40CC-984C-0FF98235BEC4}" destId="{00A4E431-8663-4AFA-8B3E-ECA363894CB1}" srcOrd="0" destOrd="0" presId="urn:microsoft.com/office/officeart/2005/8/layout/vList2"/>
    <dgm:cxn modelId="{7FE0D66D-7BC2-440D-982B-BE0A05C9AC1B}" srcId="{D73AD6FA-FD07-45FF-B486-BCA38987EB03}" destId="{5E8448EC-63B0-40CC-984C-0FF98235BEC4}" srcOrd="1" destOrd="0" parTransId="{4C443BF0-7F67-4EDD-B951-56097E96B0E3}" sibTransId="{087B0AF5-EBD6-4854-BB6C-9B21ECF99886}"/>
    <dgm:cxn modelId="{AD70D98A-3D48-4FBB-9347-65210CDF9061}" srcId="{D73AD6FA-FD07-45FF-B486-BCA38987EB03}" destId="{19D03D54-EE39-4A09-A74F-1DEBAEF08294}" srcOrd="0" destOrd="0" parTransId="{113E7969-4A91-412E-9D33-12142307BDA2}" sibTransId="{435A25E2-D0F0-43FE-8477-7E499CCB294B}"/>
    <dgm:cxn modelId="{C864B29D-0E91-4FE2-9932-1EAE70EF6184}" type="presOf" srcId="{19D03D54-EE39-4A09-A74F-1DEBAEF08294}" destId="{606FA816-B69C-4225-8D68-4DA50971585F}" srcOrd="0" destOrd="0" presId="urn:microsoft.com/office/officeart/2005/8/layout/vList2"/>
    <dgm:cxn modelId="{1E4D96B9-3DF4-45B3-BD46-D7C74D57C651}" type="presOf" srcId="{D73AD6FA-FD07-45FF-B486-BCA38987EB03}" destId="{09065320-8F6B-4E1D-A3C8-AAA4F6DFE3D4}" srcOrd="0" destOrd="0" presId="urn:microsoft.com/office/officeart/2005/8/layout/vList2"/>
    <dgm:cxn modelId="{2850B0CC-3B2B-4691-A8C6-5B2B2798C81B}" type="presOf" srcId="{8064F845-66C8-457D-A347-03D400A7A871}" destId="{BD96823F-9C3A-4AEA-8758-C0316B39DC6F}" srcOrd="0" destOrd="0" presId="urn:microsoft.com/office/officeart/2005/8/layout/vList2"/>
    <dgm:cxn modelId="{D8C2F39B-4879-45EB-BF02-2269843AF4DE}" type="presParOf" srcId="{09065320-8F6B-4E1D-A3C8-AAA4F6DFE3D4}" destId="{606FA816-B69C-4225-8D68-4DA50971585F}" srcOrd="0" destOrd="0" presId="urn:microsoft.com/office/officeart/2005/8/layout/vList2"/>
    <dgm:cxn modelId="{D4CA0C9E-F2D8-4B38-ABE2-8A73159F6A5A}" type="presParOf" srcId="{09065320-8F6B-4E1D-A3C8-AAA4F6DFE3D4}" destId="{30F04090-AB5A-4731-954B-A7D1B0E2C3C4}" srcOrd="1" destOrd="0" presId="urn:microsoft.com/office/officeart/2005/8/layout/vList2"/>
    <dgm:cxn modelId="{3AB8619F-4CF1-4A3C-B1A3-5D7FAE7A39D0}" type="presParOf" srcId="{09065320-8F6B-4E1D-A3C8-AAA4F6DFE3D4}" destId="{00A4E431-8663-4AFA-8B3E-ECA363894CB1}" srcOrd="2" destOrd="0" presId="urn:microsoft.com/office/officeart/2005/8/layout/vList2"/>
    <dgm:cxn modelId="{3040FD2E-988A-4F6B-89BF-024A2C19CB73}" type="presParOf" srcId="{09065320-8F6B-4E1D-A3C8-AAA4F6DFE3D4}" destId="{7AF94529-D885-43F3-B0C1-5FD791E7D9BA}" srcOrd="3" destOrd="0" presId="urn:microsoft.com/office/officeart/2005/8/layout/vList2"/>
    <dgm:cxn modelId="{AA20231A-927D-4633-ABDA-29F6CDA853FD}" type="presParOf" srcId="{09065320-8F6B-4E1D-A3C8-AAA4F6DFE3D4}" destId="{BD96823F-9C3A-4AEA-8758-C0316B39DC6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F6BFF2-020A-47D5-9266-C73C8852CEC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A64A7C61-6F88-4714-A197-275EF80B3F08}">
      <dgm:prSet/>
      <dgm:spPr/>
      <dgm:t>
        <a:bodyPr/>
        <a:lstStyle/>
        <a:p>
          <a:pPr>
            <a:lnSpc>
              <a:spcPct val="100000"/>
            </a:lnSpc>
          </a:pPr>
          <a:r>
            <a:rPr lang="es-CL" dirty="0"/>
            <a:t>Diseño de entidad </a:t>
          </a:r>
          <a:r>
            <a:rPr lang="es-CL" b="1" dirty="0"/>
            <a:t>Orden de Trabajo (OT)</a:t>
          </a:r>
          <a:r>
            <a:rPr lang="es-CL" dirty="0"/>
            <a:t> y relación con Ingresos</a:t>
          </a:r>
          <a:endParaRPr lang="en-US" dirty="0"/>
        </a:p>
      </dgm:t>
    </dgm:pt>
    <dgm:pt modelId="{8B1B6B06-5547-4C16-BE2E-C34AF9CC4CEF}" type="parTrans" cxnId="{EB1A47F5-17AA-4EC0-9857-FEE8FED5D35A}">
      <dgm:prSet/>
      <dgm:spPr/>
      <dgm:t>
        <a:bodyPr/>
        <a:lstStyle/>
        <a:p>
          <a:endParaRPr lang="en-US"/>
        </a:p>
      </dgm:t>
    </dgm:pt>
    <dgm:pt modelId="{6426A954-901B-4F9F-A478-F88C3C2722EA}" type="sibTrans" cxnId="{EB1A47F5-17AA-4EC0-9857-FEE8FED5D35A}">
      <dgm:prSet/>
      <dgm:spPr/>
      <dgm:t>
        <a:bodyPr/>
        <a:lstStyle/>
        <a:p>
          <a:endParaRPr lang="en-US"/>
        </a:p>
      </dgm:t>
    </dgm:pt>
    <dgm:pt modelId="{9007374B-30B0-4E96-8B0F-476554757F4C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Creación de la vista de listado para el </a:t>
          </a:r>
          <a:r>
            <a:rPr lang="es-CL" b="1"/>
            <a:t>Jefe de Taller</a:t>
          </a:r>
          <a:endParaRPr lang="en-US"/>
        </a:p>
      </dgm:t>
    </dgm:pt>
    <dgm:pt modelId="{AEBB8424-95C5-4AF0-B709-098BB858C72D}" type="parTrans" cxnId="{97C29987-C896-4DA9-B1EE-2BDC09060425}">
      <dgm:prSet/>
      <dgm:spPr/>
      <dgm:t>
        <a:bodyPr/>
        <a:lstStyle/>
        <a:p>
          <a:endParaRPr lang="en-US"/>
        </a:p>
      </dgm:t>
    </dgm:pt>
    <dgm:pt modelId="{84B2708A-057B-40A5-AEF7-6B286A5069D5}" type="sibTrans" cxnId="{97C29987-C896-4DA9-B1EE-2BDC09060425}">
      <dgm:prSet/>
      <dgm:spPr/>
      <dgm:t>
        <a:bodyPr/>
        <a:lstStyle/>
        <a:p>
          <a:endParaRPr lang="en-US"/>
        </a:p>
      </dgm:t>
    </dgm:pt>
    <dgm:pt modelId="{B1DAE5D7-01B1-4B74-A476-CBE22C95764D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Implementación de lógica de </a:t>
          </a:r>
          <a:r>
            <a:rPr lang="es-CL" b="1"/>
            <a:t>asignación de mecánico</a:t>
          </a:r>
          <a:endParaRPr lang="en-US"/>
        </a:p>
      </dgm:t>
    </dgm:pt>
    <dgm:pt modelId="{EEB6A0DC-B4B3-4DB2-98D3-65682187AF0C}" type="parTrans" cxnId="{1F992CA4-37C0-4449-A415-C8233FC08BCE}">
      <dgm:prSet/>
      <dgm:spPr/>
      <dgm:t>
        <a:bodyPr/>
        <a:lstStyle/>
        <a:p>
          <a:endParaRPr lang="en-US"/>
        </a:p>
      </dgm:t>
    </dgm:pt>
    <dgm:pt modelId="{BDA75432-5549-41B1-8291-73AE3CC7ED6F}" type="sibTrans" cxnId="{1F992CA4-37C0-4449-A415-C8233FC08BCE}">
      <dgm:prSet/>
      <dgm:spPr/>
      <dgm:t>
        <a:bodyPr/>
        <a:lstStyle/>
        <a:p>
          <a:endParaRPr lang="en-US"/>
        </a:p>
      </dgm:t>
    </dgm:pt>
    <dgm:pt modelId="{DA976DBA-867F-4510-A726-440E97838424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Creación de </a:t>
          </a:r>
          <a:r>
            <a:rPr lang="es-CL" b="1"/>
            <a:t>panel filtrado</a:t>
          </a:r>
          <a:r>
            <a:rPr lang="es-CL"/>
            <a:t> para mecánicos</a:t>
          </a:r>
          <a:endParaRPr lang="en-US"/>
        </a:p>
      </dgm:t>
    </dgm:pt>
    <dgm:pt modelId="{8B6E970E-CBD4-4E3E-98BE-16B7570A46DE}" type="parTrans" cxnId="{F1CD4EC5-6AFA-4FE6-AC33-A872E08BBE94}">
      <dgm:prSet/>
      <dgm:spPr/>
      <dgm:t>
        <a:bodyPr/>
        <a:lstStyle/>
        <a:p>
          <a:endParaRPr lang="en-US"/>
        </a:p>
      </dgm:t>
    </dgm:pt>
    <dgm:pt modelId="{6556A821-3DE1-4010-9081-E66A0AB876E0}" type="sibTrans" cxnId="{F1CD4EC5-6AFA-4FE6-AC33-A872E08BBE94}">
      <dgm:prSet/>
      <dgm:spPr/>
      <dgm:t>
        <a:bodyPr/>
        <a:lstStyle/>
        <a:p>
          <a:endParaRPr lang="en-US"/>
        </a:p>
      </dgm:t>
    </dgm:pt>
    <dgm:pt modelId="{C4793ED5-E980-4186-9A76-22E357CF5CD2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Ajustes en endpoints para vincular imágenes del ingreso</a:t>
          </a:r>
          <a:endParaRPr lang="en-US"/>
        </a:p>
      </dgm:t>
    </dgm:pt>
    <dgm:pt modelId="{D02CF1F0-D78D-4483-B4C8-EA9428CEDD16}" type="parTrans" cxnId="{EA0CDFBF-072C-4DFF-9489-812A7CB37BA7}">
      <dgm:prSet/>
      <dgm:spPr/>
      <dgm:t>
        <a:bodyPr/>
        <a:lstStyle/>
        <a:p>
          <a:endParaRPr lang="en-US"/>
        </a:p>
      </dgm:t>
    </dgm:pt>
    <dgm:pt modelId="{28A56B9E-0B2F-46E7-BF85-25C9919C4F78}" type="sibTrans" cxnId="{EA0CDFBF-072C-4DFF-9489-812A7CB37BA7}">
      <dgm:prSet/>
      <dgm:spPr/>
      <dgm:t>
        <a:bodyPr/>
        <a:lstStyle/>
        <a:p>
          <a:endParaRPr lang="en-US"/>
        </a:p>
      </dgm:t>
    </dgm:pt>
    <dgm:pt modelId="{9C3414F1-0619-415B-B5D1-66060A88F3DD}">
      <dgm:prSet/>
      <dgm:spPr/>
      <dgm:t>
        <a:bodyPr/>
        <a:lstStyle/>
        <a:p>
          <a:pPr>
            <a:lnSpc>
              <a:spcPct val="100000"/>
            </a:lnSpc>
          </a:pPr>
          <a:r>
            <a:rPr lang="es-CL"/>
            <a:t>Pruebas funcionales del flujo completo</a:t>
          </a:r>
          <a:endParaRPr lang="en-US"/>
        </a:p>
      </dgm:t>
    </dgm:pt>
    <dgm:pt modelId="{871BA44B-01C0-418F-8568-9CD15E863654}" type="parTrans" cxnId="{3ED70192-63D4-4407-A5C4-EAB28D52133B}">
      <dgm:prSet/>
      <dgm:spPr/>
      <dgm:t>
        <a:bodyPr/>
        <a:lstStyle/>
        <a:p>
          <a:endParaRPr lang="en-US"/>
        </a:p>
      </dgm:t>
    </dgm:pt>
    <dgm:pt modelId="{28F26086-EE4F-455D-AF54-933F31201874}" type="sibTrans" cxnId="{3ED70192-63D4-4407-A5C4-EAB28D52133B}">
      <dgm:prSet/>
      <dgm:spPr/>
      <dgm:t>
        <a:bodyPr/>
        <a:lstStyle/>
        <a:p>
          <a:endParaRPr lang="en-US"/>
        </a:p>
      </dgm:t>
    </dgm:pt>
    <dgm:pt modelId="{05205AF1-5975-4669-B61F-6230ACAF0B7D}" type="pres">
      <dgm:prSet presAssocID="{A4F6BFF2-020A-47D5-9266-C73C8852CEC4}" presName="root" presStyleCnt="0">
        <dgm:presLayoutVars>
          <dgm:dir/>
          <dgm:resizeHandles val="exact"/>
        </dgm:presLayoutVars>
      </dgm:prSet>
      <dgm:spPr/>
    </dgm:pt>
    <dgm:pt modelId="{1C4E8557-F06E-4FB9-9FF2-7556360B6DD0}" type="pres">
      <dgm:prSet presAssocID="{A64A7C61-6F88-4714-A197-275EF80B3F08}" presName="compNode" presStyleCnt="0"/>
      <dgm:spPr/>
    </dgm:pt>
    <dgm:pt modelId="{D8F44744-0025-4A4D-92B9-A1966C20C242}" type="pres">
      <dgm:prSet presAssocID="{A64A7C61-6F88-4714-A197-275EF80B3F08}" presName="bgRect" presStyleLbl="bgShp" presStyleIdx="0" presStyleCnt="6"/>
      <dgm:spPr/>
    </dgm:pt>
    <dgm:pt modelId="{5D38713C-F5C3-458B-89BA-90A1A4C305F5}" type="pres">
      <dgm:prSet presAssocID="{A64A7C61-6F88-4714-A197-275EF80B3F0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ólar"/>
        </a:ext>
      </dgm:extLst>
    </dgm:pt>
    <dgm:pt modelId="{15B1F2DA-8FAA-44A4-BD90-45809351C6BE}" type="pres">
      <dgm:prSet presAssocID="{A64A7C61-6F88-4714-A197-275EF80B3F08}" presName="spaceRect" presStyleCnt="0"/>
      <dgm:spPr/>
    </dgm:pt>
    <dgm:pt modelId="{0F5F6377-E492-4984-8817-6B1A0D0270B8}" type="pres">
      <dgm:prSet presAssocID="{A64A7C61-6F88-4714-A197-275EF80B3F08}" presName="parTx" presStyleLbl="revTx" presStyleIdx="0" presStyleCnt="6">
        <dgm:presLayoutVars>
          <dgm:chMax val="0"/>
          <dgm:chPref val="0"/>
        </dgm:presLayoutVars>
      </dgm:prSet>
      <dgm:spPr/>
    </dgm:pt>
    <dgm:pt modelId="{E58B55E1-4DC4-4144-8D60-88EC26C9F38D}" type="pres">
      <dgm:prSet presAssocID="{6426A954-901B-4F9F-A478-F88C3C2722EA}" presName="sibTrans" presStyleCnt="0"/>
      <dgm:spPr/>
    </dgm:pt>
    <dgm:pt modelId="{56AE1F0B-011A-4CDD-9513-7A89979BCF1E}" type="pres">
      <dgm:prSet presAssocID="{9007374B-30B0-4E96-8B0F-476554757F4C}" presName="compNode" presStyleCnt="0"/>
      <dgm:spPr/>
    </dgm:pt>
    <dgm:pt modelId="{0716E6EE-6EBE-457E-8173-419614C38E0E}" type="pres">
      <dgm:prSet presAssocID="{9007374B-30B0-4E96-8B0F-476554757F4C}" presName="bgRect" presStyleLbl="bgShp" presStyleIdx="1" presStyleCnt="6"/>
      <dgm:spPr/>
    </dgm:pt>
    <dgm:pt modelId="{91C10F0D-FAB2-4971-869E-AE8C6BF10ED6}" type="pres">
      <dgm:prSet presAssocID="{9007374B-30B0-4E96-8B0F-476554757F4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70A21F32-0B5D-4E21-B9A0-90A559F4851D}" type="pres">
      <dgm:prSet presAssocID="{9007374B-30B0-4E96-8B0F-476554757F4C}" presName="spaceRect" presStyleCnt="0"/>
      <dgm:spPr/>
    </dgm:pt>
    <dgm:pt modelId="{7504C0A9-E68A-48EB-BB60-0F73D42F181A}" type="pres">
      <dgm:prSet presAssocID="{9007374B-30B0-4E96-8B0F-476554757F4C}" presName="parTx" presStyleLbl="revTx" presStyleIdx="1" presStyleCnt="6">
        <dgm:presLayoutVars>
          <dgm:chMax val="0"/>
          <dgm:chPref val="0"/>
        </dgm:presLayoutVars>
      </dgm:prSet>
      <dgm:spPr/>
    </dgm:pt>
    <dgm:pt modelId="{F816A762-E053-4C17-BAB3-24E2A4008D64}" type="pres">
      <dgm:prSet presAssocID="{84B2708A-057B-40A5-AEF7-6B286A5069D5}" presName="sibTrans" presStyleCnt="0"/>
      <dgm:spPr/>
    </dgm:pt>
    <dgm:pt modelId="{131245A5-7E20-4826-B744-B07BE0A84614}" type="pres">
      <dgm:prSet presAssocID="{B1DAE5D7-01B1-4B74-A476-CBE22C95764D}" presName="compNode" presStyleCnt="0"/>
      <dgm:spPr/>
    </dgm:pt>
    <dgm:pt modelId="{8646491A-AC2A-4FC8-9425-AED4E635D631}" type="pres">
      <dgm:prSet presAssocID="{B1DAE5D7-01B1-4B74-A476-CBE22C95764D}" presName="bgRect" presStyleLbl="bgShp" presStyleIdx="2" presStyleCnt="6"/>
      <dgm:spPr/>
    </dgm:pt>
    <dgm:pt modelId="{6C1A18F2-3D9D-440E-8892-FD68CEBA8BE5}" type="pres">
      <dgm:prSet presAssocID="{B1DAE5D7-01B1-4B74-A476-CBE22C95764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05D95E17-5CB1-4A10-A4B9-163233ED87E6}" type="pres">
      <dgm:prSet presAssocID="{B1DAE5D7-01B1-4B74-A476-CBE22C95764D}" presName="spaceRect" presStyleCnt="0"/>
      <dgm:spPr/>
    </dgm:pt>
    <dgm:pt modelId="{1C4AFE14-9C24-44A3-A084-87FCD4184D3E}" type="pres">
      <dgm:prSet presAssocID="{B1DAE5D7-01B1-4B74-A476-CBE22C95764D}" presName="parTx" presStyleLbl="revTx" presStyleIdx="2" presStyleCnt="6">
        <dgm:presLayoutVars>
          <dgm:chMax val="0"/>
          <dgm:chPref val="0"/>
        </dgm:presLayoutVars>
      </dgm:prSet>
      <dgm:spPr/>
    </dgm:pt>
    <dgm:pt modelId="{5D21CA82-B434-4481-AC4D-B1092E4BEB1B}" type="pres">
      <dgm:prSet presAssocID="{BDA75432-5549-41B1-8291-73AE3CC7ED6F}" presName="sibTrans" presStyleCnt="0"/>
      <dgm:spPr/>
    </dgm:pt>
    <dgm:pt modelId="{6C160BEA-6452-4EF2-8B58-5BB17AEEAB54}" type="pres">
      <dgm:prSet presAssocID="{DA976DBA-867F-4510-A726-440E97838424}" presName="compNode" presStyleCnt="0"/>
      <dgm:spPr/>
    </dgm:pt>
    <dgm:pt modelId="{33669FA8-D31E-4DAD-8989-1C2DDD5050EF}" type="pres">
      <dgm:prSet presAssocID="{DA976DBA-867F-4510-A726-440E97838424}" presName="bgRect" presStyleLbl="bgShp" presStyleIdx="3" presStyleCnt="6"/>
      <dgm:spPr/>
    </dgm:pt>
    <dgm:pt modelId="{5469E6ED-A727-4185-95C9-489D7A9A50F4}" type="pres">
      <dgm:prSet presAssocID="{DA976DBA-867F-4510-A726-440E9783842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0C89D9BB-C816-46AB-A5CE-6B89E5B473A6}" type="pres">
      <dgm:prSet presAssocID="{DA976DBA-867F-4510-A726-440E97838424}" presName="spaceRect" presStyleCnt="0"/>
      <dgm:spPr/>
    </dgm:pt>
    <dgm:pt modelId="{D66DE98D-7688-42F7-AAC9-0BB49F2F1608}" type="pres">
      <dgm:prSet presAssocID="{DA976DBA-867F-4510-A726-440E97838424}" presName="parTx" presStyleLbl="revTx" presStyleIdx="3" presStyleCnt="6">
        <dgm:presLayoutVars>
          <dgm:chMax val="0"/>
          <dgm:chPref val="0"/>
        </dgm:presLayoutVars>
      </dgm:prSet>
      <dgm:spPr/>
    </dgm:pt>
    <dgm:pt modelId="{B1F77967-1353-4305-8803-33CE9CA5EE63}" type="pres">
      <dgm:prSet presAssocID="{6556A821-3DE1-4010-9081-E66A0AB876E0}" presName="sibTrans" presStyleCnt="0"/>
      <dgm:spPr/>
    </dgm:pt>
    <dgm:pt modelId="{032515AC-D8F9-4CD0-BAC8-3AD766ADC1BC}" type="pres">
      <dgm:prSet presAssocID="{C4793ED5-E980-4186-9A76-22E357CF5CD2}" presName="compNode" presStyleCnt="0"/>
      <dgm:spPr/>
    </dgm:pt>
    <dgm:pt modelId="{F5BD5D43-E2AA-4CC3-ADBF-84ED8F41A4BA}" type="pres">
      <dgm:prSet presAssocID="{C4793ED5-E980-4186-9A76-22E357CF5CD2}" presName="bgRect" presStyleLbl="bgShp" presStyleIdx="4" presStyleCnt="6"/>
      <dgm:spPr/>
    </dgm:pt>
    <dgm:pt modelId="{9C1763BA-64B0-429C-8254-39C60DBC818C}" type="pres">
      <dgm:prSet presAssocID="{C4793ED5-E980-4186-9A76-22E357CF5CD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BFCC5D6D-1077-4978-95F7-0C2A6D26275B}" type="pres">
      <dgm:prSet presAssocID="{C4793ED5-E980-4186-9A76-22E357CF5CD2}" presName="spaceRect" presStyleCnt="0"/>
      <dgm:spPr/>
    </dgm:pt>
    <dgm:pt modelId="{4EE133FC-1FB4-48D7-80C2-4EBC8AB93390}" type="pres">
      <dgm:prSet presAssocID="{C4793ED5-E980-4186-9A76-22E357CF5CD2}" presName="parTx" presStyleLbl="revTx" presStyleIdx="4" presStyleCnt="6">
        <dgm:presLayoutVars>
          <dgm:chMax val="0"/>
          <dgm:chPref val="0"/>
        </dgm:presLayoutVars>
      </dgm:prSet>
      <dgm:spPr/>
    </dgm:pt>
    <dgm:pt modelId="{3D49731F-5878-4AB0-93F4-A91892247F40}" type="pres">
      <dgm:prSet presAssocID="{28A56B9E-0B2F-46E7-BF85-25C9919C4F78}" presName="sibTrans" presStyleCnt="0"/>
      <dgm:spPr/>
    </dgm:pt>
    <dgm:pt modelId="{CE0AE418-ACEA-4C04-8EDC-F930A69B8DD4}" type="pres">
      <dgm:prSet presAssocID="{9C3414F1-0619-415B-B5D1-66060A88F3DD}" presName="compNode" presStyleCnt="0"/>
      <dgm:spPr/>
    </dgm:pt>
    <dgm:pt modelId="{7EC25BC7-193E-42FD-8195-35DD33DD9BA5}" type="pres">
      <dgm:prSet presAssocID="{9C3414F1-0619-415B-B5D1-66060A88F3DD}" presName="bgRect" presStyleLbl="bgShp" presStyleIdx="5" presStyleCnt="6"/>
      <dgm:spPr/>
    </dgm:pt>
    <dgm:pt modelId="{1695B58E-F2A9-4642-B7C2-4141EA28670B}" type="pres">
      <dgm:prSet presAssocID="{9C3414F1-0619-415B-B5D1-66060A88F3D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694AD51E-20D1-441F-986D-CE46C0CF6AD7}" type="pres">
      <dgm:prSet presAssocID="{9C3414F1-0619-415B-B5D1-66060A88F3DD}" presName="spaceRect" presStyleCnt="0"/>
      <dgm:spPr/>
    </dgm:pt>
    <dgm:pt modelId="{5CEB8AB0-5567-41CA-85D1-9D6E6185A6CA}" type="pres">
      <dgm:prSet presAssocID="{9C3414F1-0619-415B-B5D1-66060A88F3D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2CB7DF09-0D03-40EF-9AD1-63498C21B1CC}" type="presOf" srcId="{C4793ED5-E980-4186-9A76-22E357CF5CD2}" destId="{4EE133FC-1FB4-48D7-80C2-4EBC8AB93390}" srcOrd="0" destOrd="0" presId="urn:microsoft.com/office/officeart/2018/2/layout/IconVerticalSolidList"/>
    <dgm:cxn modelId="{99569A10-ED33-44F9-8D72-5888F62F6224}" type="presOf" srcId="{B1DAE5D7-01B1-4B74-A476-CBE22C95764D}" destId="{1C4AFE14-9C24-44A3-A084-87FCD4184D3E}" srcOrd="0" destOrd="0" presId="urn:microsoft.com/office/officeart/2018/2/layout/IconVerticalSolidList"/>
    <dgm:cxn modelId="{B651B357-C840-4243-8C2C-F365682FCB57}" type="presOf" srcId="{9C3414F1-0619-415B-B5D1-66060A88F3DD}" destId="{5CEB8AB0-5567-41CA-85D1-9D6E6185A6CA}" srcOrd="0" destOrd="0" presId="urn:microsoft.com/office/officeart/2018/2/layout/IconVerticalSolidList"/>
    <dgm:cxn modelId="{9D84827C-3B3B-44F7-A7E4-C4B3D138BD85}" type="presOf" srcId="{9007374B-30B0-4E96-8B0F-476554757F4C}" destId="{7504C0A9-E68A-48EB-BB60-0F73D42F181A}" srcOrd="0" destOrd="0" presId="urn:microsoft.com/office/officeart/2018/2/layout/IconVerticalSolidList"/>
    <dgm:cxn modelId="{244CED84-810B-435A-9761-1EFD431416C0}" type="presOf" srcId="{DA976DBA-867F-4510-A726-440E97838424}" destId="{D66DE98D-7688-42F7-AAC9-0BB49F2F1608}" srcOrd="0" destOrd="0" presId="urn:microsoft.com/office/officeart/2018/2/layout/IconVerticalSolidList"/>
    <dgm:cxn modelId="{97C29987-C896-4DA9-B1EE-2BDC09060425}" srcId="{A4F6BFF2-020A-47D5-9266-C73C8852CEC4}" destId="{9007374B-30B0-4E96-8B0F-476554757F4C}" srcOrd="1" destOrd="0" parTransId="{AEBB8424-95C5-4AF0-B709-098BB858C72D}" sibTransId="{84B2708A-057B-40A5-AEF7-6B286A5069D5}"/>
    <dgm:cxn modelId="{2D5D7788-EE69-40F4-85FF-0B52DF46D326}" type="presOf" srcId="{A64A7C61-6F88-4714-A197-275EF80B3F08}" destId="{0F5F6377-E492-4984-8817-6B1A0D0270B8}" srcOrd="0" destOrd="0" presId="urn:microsoft.com/office/officeart/2018/2/layout/IconVerticalSolidList"/>
    <dgm:cxn modelId="{87D5E58B-8587-4DA3-B466-EB61389CBF56}" type="presOf" srcId="{A4F6BFF2-020A-47D5-9266-C73C8852CEC4}" destId="{05205AF1-5975-4669-B61F-6230ACAF0B7D}" srcOrd="0" destOrd="0" presId="urn:microsoft.com/office/officeart/2018/2/layout/IconVerticalSolidList"/>
    <dgm:cxn modelId="{3ED70192-63D4-4407-A5C4-EAB28D52133B}" srcId="{A4F6BFF2-020A-47D5-9266-C73C8852CEC4}" destId="{9C3414F1-0619-415B-B5D1-66060A88F3DD}" srcOrd="5" destOrd="0" parTransId="{871BA44B-01C0-418F-8568-9CD15E863654}" sibTransId="{28F26086-EE4F-455D-AF54-933F31201874}"/>
    <dgm:cxn modelId="{1F992CA4-37C0-4449-A415-C8233FC08BCE}" srcId="{A4F6BFF2-020A-47D5-9266-C73C8852CEC4}" destId="{B1DAE5D7-01B1-4B74-A476-CBE22C95764D}" srcOrd="2" destOrd="0" parTransId="{EEB6A0DC-B4B3-4DB2-98D3-65682187AF0C}" sibTransId="{BDA75432-5549-41B1-8291-73AE3CC7ED6F}"/>
    <dgm:cxn modelId="{EA0CDFBF-072C-4DFF-9489-812A7CB37BA7}" srcId="{A4F6BFF2-020A-47D5-9266-C73C8852CEC4}" destId="{C4793ED5-E980-4186-9A76-22E357CF5CD2}" srcOrd="4" destOrd="0" parTransId="{D02CF1F0-D78D-4483-B4C8-EA9428CEDD16}" sibTransId="{28A56B9E-0B2F-46E7-BF85-25C9919C4F78}"/>
    <dgm:cxn modelId="{F1CD4EC5-6AFA-4FE6-AC33-A872E08BBE94}" srcId="{A4F6BFF2-020A-47D5-9266-C73C8852CEC4}" destId="{DA976DBA-867F-4510-A726-440E97838424}" srcOrd="3" destOrd="0" parTransId="{8B6E970E-CBD4-4E3E-98BE-16B7570A46DE}" sibTransId="{6556A821-3DE1-4010-9081-E66A0AB876E0}"/>
    <dgm:cxn modelId="{EB1A47F5-17AA-4EC0-9857-FEE8FED5D35A}" srcId="{A4F6BFF2-020A-47D5-9266-C73C8852CEC4}" destId="{A64A7C61-6F88-4714-A197-275EF80B3F08}" srcOrd="0" destOrd="0" parTransId="{8B1B6B06-5547-4C16-BE2E-C34AF9CC4CEF}" sibTransId="{6426A954-901B-4F9F-A478-F88C3C2722EA}"/>
    <dgm:cxn modelId="{824E8F9F-F225-4556-9F3B-03B23E3DEADF}" type="presParOf" srcId="{05205AF1-5975-4669-B61F-6230ACAF0B7D}" destId="{1C4E8557-F06E-4FB9-9FF2-7556360B6DD0}" srcOrd="0" destOrd="0" presId="urn:microsoft.com/office/officeart/2018/2/layout/IconVerticalSolidList"/>
    <dgm:cxn modelId="{FDCD6738-306D-4085-9606-1181B0FA7D29}" type="presParOf" srcId="{1C4E8557-F06E-4FB9-9FF2-7556360B6DD0}" destId="{D8F44744-0025-4A4D-92B9-A1966C20C242}" srcOrd="0" destOrd="0" presId="urn:microsoft.com/office/officeart/2018/2/layout/IconVerticalSolidList"/>
    <dgm:cxn modelId="{317423A9-9DCA-4CE6-A545-43CD76E85B05}" type="presParOf" srcId="{1C4E8557-F06E-4FB9-9FF2-7556360B6DD0}" destId="{5D38713C-F5C3-458B-89BA-90A1A4C305F5}" srcOrd="1" destOrd="0" presId="urn:microsoft.com/office/officeart/2018/2/layout/IconVerticalSolidList"/>
    <dgm:cxn modelId="{B5AA80C3-01D0-4F86-AEEB-F7FD08D847D0}" type="presParOf" srcId="{1C4E8557-F06E-4FB9-9FF2-7556360B6DD0}" destId="{15B1F2DA-8FAA-44A4-BD90-45809351C6BE}" srcOrd="2" destOrd="0" presId="urn:microsoft.com/office/officeart/2018/2/layout/IconVerticalSolidList"/>
    <dgm:cxn modelId="{3619D647-2B39-4FB1-9FB4-DF683EF77880}" type="presParOf" srcId="{1C4E8557-F06E-4FB9-9FF2-7556360B6DD0}" destId="{0F5F6377-E492-4984-8817-6B1A0D0270B8}" srcOrd="3" destOrd="0" presId="urn:microsoft.com/office/officeart/2018/2/layout/IconVerticalSolidList"/>
    <dgm:cxn modelId="{32199BCE-CFC7-44F3-B02D-005E672B20AD}" type="presParOf" srcId="{05205AF1-5975-4669-B61F-6230ACAF0B7D}" destId="{E58B55E1-4DC4-4144-8D60-88EC26C9F38D}" srcOrd="1" destOrd="0" presId="urn:microsoft.com/office/officeart/2018/2/layout/IconVerticalSolidList"/>
    <dgm:cxn modelId="{BE662541-D93D-44C0-9691-F889FBAB5FD0}" type="presParOf" srcId="{05205AF1-5975-4669-B61F-6230ACAF0B7D}" destId="{56AE1F0B-011A-4CDD-9513-7A89979BCF1E}" srcOrd="2" destOrd="0" presId="urn:microsoft.com/office/officeart/2018/2/layout/IconVerticalSolidList"/>
    <dgm:cxn modelId="{8EE02C74-C950-40C0-BDF9-11DC8090512A}" type="presParOf" srcId="{56AE1F0B-011A-4CDD-9513-7A89979BCF1E}" destId="{0716E6EE-6EBE-457E-8173-419614C38E0E}" srcOrd="0" destOrd="0" presId="urn:microsoft.com/office/officeart/2018/2/layout/IconVerticalSolidList"/>
    <dgm:cxn modelId="{C3630A43-36A0-4CC2-BBB8-6FD1181A7152}" type="presParOf" srcId="{56AE1F0B-011A-4CDD-9513-7A89979BCF1E}" destId="{91C10F0D-FAB2-4971-869E-AE8C6BF10ED6}" srcOrd="1" destOrd="0" presId="urn:microsoft.com/office/officeart/2018/2/layout/IconVerticalSolidList"/>
    <dgm:cxn modelId="{5AA38B40-6CCA-4091-8970-2C53E8DD94F2}" type="presParOf" srcId="{56AE1F0B-011A-4CDD-9513-7A89979BCF1E}" destId="{70A21F32-0B5D-4E21-B9A0-90A559F4851D}" srcOrd="2" destOrd="0" presId="urn:microsoft.com/office/officeart/2018/2/layout/IconVerticalSolidList"/>
    <dgm:cxn modelId="{C2862AB3-2C2F-4D72-855C-F23D152BC266}" type="presParOf" srcId="{56AE1F0B-011A-4CDD-9513-7A89979BCF1E}" destId="{7504C0A9-E68A-48EB-BB60-0F73D42F181A}" srcOrd="3" destOrd="0" presId="urn:microsoft.com/office/officeart/2018/2/layout/IconVerticalSolidList"/>
    <dgm:cxn modelId="{905718B9-141D-44AE-B8B4-F6108592D3C8}" type="presParOf" srcId="{05205AF1-5975-4669-B61F-6230ACAF0B7D}" destId="{F816A762-E053-4C17-BAB3-24E2A4008D64}" srcOrd="3" destOrd="0" presId="urn:microsoft.com/office/officeart/2018/2/layout/IconVerticalSolidList"/>
    <dgm:cxn modelId="{6853B6B1-CA61-45BB-A883-9D2FBFEB2FDB}" type="presParOf" srcId="{05205AF1-5975-4669-B61F-6230ACAF0B7D}" destId="{131245A5-7E20-4826-B744-B07BE0A84614}" srcOrd="4" destOrd="0" presId="urn:microsoft.com/office/officeart/2018/2/layout/IconVerticalSolidList"/>
    <dgm:cxn modelId="{31BA042B-E48E-4C64-9F13-26D04250A6E9}" type="presParOf" srcId="{131245A5-7E20-4826-B744-B07BE0A84614}" destId="{8646491A-AC2A-4FC8-9425-AED4E635D631}" srcOrd="0" destOrd="0" presId="urn:microsoft.com/office/officeart/2018/2/layout/IconVerticalSolidList"/>
    <dgm:cxn modelId="{8835A67B-CF90-4A9D-979C-CA28323F1B32}" type="presParOf" srcId="{131245A5-7E20-4826-B744-B07BE0A84614}" destId="{6C1A18F2-3D9D-440E-8892-FD68CEBA8BE5}" srcOrd="1" destOrd="0" presId="urn:microsoft.com/office/officeart/2018/2/layout/IconVerticalSolidList"/>
    <dgm:cxn modelId="{5FCBDC37-4C53-47B4-9FEF-1F6A42071E70}" type="presParOf" srcId="{131245A5-7E20-4826-B744-B07BE0A84614}" destId="{05D95E17-5CB1-4A10-A4B9-163233ED87E6}" srcOrd="2" destOrd="0" presId="urn:microsoft.com/office/officeart/2018/2/layout/IconVerticalSolidList"/>
    <dgm:cxn modelId="{390BD6C4-3475-4762-BB2B-BB1ECDBD8164}" type="presParOf" srcId="{131245A5-7E20-4826-B744-B07BE0A84614}" destId="{1C4AFE14-9C24-44A3-A084-87FCD4184D3E}" srcOrd="3" destOrd="0" presId="urn:microsoft.com/office/officeart/2018/2/layout/IconVerticalSolidList"/>
    <dgm:cxn modelId="{576B67AE-9864-4B49-B8E4-8B1B1FF37417}" type="presParOf" srcId="{05205AF1-5975-4669-B61F-6230ACAF0B7D}" destId="{5D21CA82-B434-4481-AC4D-B1092E4BEB1B}" srcOrd="5" destOrd="0" presId="urn:microsoft.com/office/officeart/2018/2/layout/IconVerticalSolidList"/>
    <dgm:cxn modelId="{33FE77E3-464B-474D-AFE5-9BD9B5462C89}" type="presParOf" srcId="{05205AF1-5975-4669-B61F-6230ACAF0B7D}" destId="{6C160BEA-6452-4EF2-8B58-5BB17AEEAB54}" srcOrd="6" destOrd="0" presId="urn:microsoft.com/office/officeart/2018/2/layout/IconVerticalSolidList"/>
    <dgm:cxn modelId="{82FDD1C9-FE50-480A-8D5F-0BF91ADA6E81}" type="presParOf" srcId="{6C160BEA-6452-4EF2-8B58-5BB17AEEAB54}" destId="{33669FA8-D31E-4DAD-8989-1C2DDD5050EF}" srcOrd="0" destOrd="0" presId="urn:microsoft.com/office/officeart/2018/2/layout/IconVerticalSolidList"/>
    <dgm:cxn modelId="{06BFEA85-3960-470D-954A-110DAA623647}" type="presParOf" srcId="{6C160BEA-6452-4EF2-8B58-5BB17AEEAB54}" destId="{5469E6ED-A727-4185-95C9-489D7A9A50F4}" srcOrd="1" destOrd="0" presId="urn:microsoft.com/office/officeart/2018/2/layout/IconVerticalSolidList"/>
    <dgm:cxn modelId="{541EA40E-5DF9-465F-9F92-F542B38DDB4F}" type="presParOf" srcId="{6C160BEA-6452-4EF2-8B58-5BB17AEEAB54}" destId="{0C89D9BB-C816-46AB-A5CE-6B89E5B473A6}" srcOrd="2" destOrd="0" presId="urn:microsoft.com/office/officeart/2018/2/layout/IconVerticalSolidList"/>
    <dgm:cxn modelId="{5A6F864F-F133-43DC-BD5A-697B498EF2A7}" type="presParOf" srcId="{6C160BEA-6452-4EF2-8B58-5BB17AEEAB54}" destId="{D66DE98D-7688-42F7-AAC9-0BB49F2F1608}" srcOrd="3" destOrd="0" presId="urn:microsoft.com/office/officeart/2018/2/layout/IconVerticalSolidList"/>
    <dgm:cxn modelId="{C1684421-8C76-4D70-84CF-C4FC4E9AF766}" type="presParOf" srcId="{05205AF1-5975-4669-B61F-6230ACAF0B7D}" destId="{B1F77967-1353-4305-8803-33CE9CA5EE63}" srcOrd="7" destOrd="0" presId="urn:microsoft.com/office/officeart/2018/2/layout/IconVerticalSolidList"/>
    <dgm:cxn modelId="{5EB02992-16DB-4182-8AB9-2C7681783674}" type="presParOf" srcId="{05205AF1-5975-4669-B61F-6230ACAF0B7D}" destId="{032515AC-D8F9-4CD0-BAC8-3AD766ADC1BC}" srcOrd="8" destOrd="0" presId="urn:microsoft.com/office/officeart/2018/2/layout/IconVerticalSolidList"/>
    <dgm:cxn modelId="{F5F03984-1EA1-48C3-8D27-A0E73CCD6F67}" type="presParOf" srcId="{032515AC-D8F9-4CD0-BAC8-3AD766ADC1BC}" destId="{F5BD5D43-E2AA-4CC3-ADBF-84ED8F41A4BA}" srcOrd="0" destOrd="0" presId="urn:microsoft.com/office/officeart/2018/2/layout/IconVerticalSolidList"/>
    <dgm:cxn modelId="{FC9BB9DA-2478-484C-AA0B-F970140FE54B}" type="presParOf" srcId="{032515AC-D8F9-4CD0-BAC8-3AD766ADC1BC}" destId="{9C1763BA-64B0-429C-8254-39C60DBC818C}" srcOrd="1" destOrd="0" presId="urn:microsoft.com/office/officeart/2018/2/layout/IconVerticalSolidList"/>
    <dgm:cxn modelId="{FC5A3F64-73AF-4C76-96D1-722A48274271}" type="presParOf" srcId="{032515AC-D8F9-4CD0-BAC8-3AD766ADC1BC}" destId="{BFCC5D6D-1077-4978-95F7-0C2A6D26275B}" srcOrd="2" destOrd="0" presId="urn:microsoft.com/office/officeart/2018/2/layout/IconVerticalSolidList"/>
    <dgm:cxn modelId="{87D380FE-C043-4C52-A59B-81055E3E1F6A}" type="presParOf" srcId="{032515AC-D8F9-4CD0-BAC8-3AD766ADC1BC}" destId="{4EE133FC-1FB4-48D7-80C2-4EBC8AB93390}" srcOrd="3" destOrd="0" presId="urn:microsoft.com/office/officeart/2018/2/layout/IconVerticalSolidList"/>
    <dgm:cxn modelId="{2A03D11A-60F9-4E5D-9D3F-C58C9354DC81}" type="presParOf" srcId="{05205AF1-5975-4669-B61F-6230ACAF0B7D}" destId="{3D49731F-5878-4AB0-93F4-A91892247F40}" srcOrd="9" destOrd="0" presId="urn:microsoft.com/office/officeart/2018/2/layout/IconVerticalSolidList"/>
    <dgm:cxn modelId="{FBA5BBB0-CF4F-4693-8BCF-DD0F13035DC9}" type="presParOf" srcId="{05205AF1-5975-4669-B61F-6230ACAF0B7D}" destId="{CE0AE418-ACEA-4C04-8EDC-F930A69B8DD4}" srcOrd="10" destOrd="0" presId="urn:microsoft.com/office/officeart/2018/2/layout/IconVerticalSolidList"/>
    <dgm:cxn modelId="{B6C7ECA9-48E3-4426-95FB-B0C4C3BAA24D}" type="presParOf" srcId="{CE0AE418-ACEA-4C04-8EDC-F930A69B8DD4}" destId="{7EC25BC7-193E-42FD-8195-35DD33DD9BA5}" srcOrd="0" destOrd="0" presId="urn:microsoft.com/office/officeart/2018/2/layout/IconVerticalSolidList"/>
    <dgm:cxn modelId="{B48386DC-5DDF-4B69-BA51-AF29532851E9}" type="presParOf" srcId="{CE0AE418-ACEA-4C04-8EDC-F930A69B8DD4}" destId="{1695B58E-F2A9-4642-B7C2-4141EA28670B}" srcOrd="1" destOrd="0" presId="urn:microsoft.com/office/officeart/2018/2/layout/IconVerticalSolidList"/>
    <dgm:cxn modelId="{2BA97FF7-D35B-4437-A797-5E12331803D0}" type="presParOf" srcId="{CE0AE418-ACEA-4C04-8EDC-F930A69B8DD4}" destId="{694AD51E-20D1-441F-986D-CE46C0CF6AD7}" srcOrd="2" destOrd="0" presId="urn:microsoft.com/office/officeart/2018/2/layout/IconVerticalSolidList"/>
    <dgm:cxn modelId="{F51C8076-CEB0-47A4-B140-88FC824ED40D}" type="presParOf" srcId="{CE0AE418-ACEA-4C04-8EDC-F930A69B8DD4}" destId="{5CEB8AB0-5567-41CA-85D1-9D6E6185A6C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9A1C2DB-BF3A-4979-99FB-1B8D7A1D2C4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3_2" csCatId="accent3" phldr="1"/>
      <dgm:spPr/>
      <dgm:t>
        <a:bodyPr/>
        <a:lstStyle/>
        <a:p>
          <a:endParaRPr lang="en-US"/>
        </a:p>
      </dgm:t>
    </dgm:pt>
    <dgm:pt modelId="{B84B8092-1C42-4C25-9846-12A2CDCD3633}">
      <dgm:prSet/>
      <dgm:spPr/>
      <dgm:t>
        <a:bodyPr/>
        <a:lstStyle/>
        <a:p>
          <a:r>
            <a:rPr lang="es-419" b="1" dirty="0"/>
            <a:t>¿Que salió bien?</a:t>
          </a:r>
          <a:endParaRPr lang="en-US" b="1" dirty="0"/>
        </a:p>
      </dgm:t>
    </dgm:pt>
    <dgm:pt modelId="{5D9BAD51-D634-477B-BF42-0EFA6C59480D}" type="parTrans" cxnId="{FB17E56A-34B3-4A51-8130-1026B118D596}">
      <dgm:prSet/>
      <dgm:spPr/>
      <dgm:t>
        <a:bodyPr/>
        <a:lstStyle/>
        <a:p>
          <a:endParaRPr lang="en-US"/>
        </a:p>
      </dgm:t>
    </dgm:pt>
    <dgm:pt modelId="{EA93132B-9D98-4350-A8E4-E703D8D55E1B}" type="sibTrans" cxnId="{FB17E56A-34B3-4A51-8130-1026B118D596}">
      <dgm:prSet/>
      <dgm:spPr/>
      <dgm:t>
        <a:bodyPr/>
        <a:lstStyle/>
        <a:p>
          <a:endParaRPr lang="en-US"/>
        </a:p>
      </dgm:t>
    </dgm:pt>
    <dgm:pt modelId="{494507CD-C5CF-4F24-9D6E-1B947AF00A4A}">
      <dgm:prSet/>
      <dgm:spPr/>
      <dgm:t>
        <a:bodyPr/>
        <a:lstStyle/>
        <a:p>
          <a:r>
            <a:rPr lang="es-419"/>
            <a:t>Integración fluida entre módulos</a:t>
          </a:r>
          <a:endParaRPr lang="en-US"/>
        </a:p>
      </dgm:t>
    </dgm:pt>
    <dgm:pt modelId="{9E450CEB-07EA-448C-BBDB-71674DB0B831}" type="parTrans" cxnId="{4F047877-E597-41AC-B991-F7466569A442}">
      <dgm:prSet/>
      <dgm:spPr/>
      <dgm:t>
        <a:bodyPr/>
        <a:lstStyle/>
        <a:p>
          <a:endParaRPr lang="en-US"/>
        </a:p>
      </dgm:t>
    </dgm:pt>
    <dgm:pt modelId="{8DF01994-E062-4C57-80FA-B1167C9464E6}" type="sibTrans" cxnId="{4F047877-E597-41AC-B991-F7466569A442}">
      <dgm:prSet/>
      <dgm:spPr/>
      <dgm:t>
        <a:bodyPr/>
        <a:lstStyle/>
        <a:p>
          <a:endParaRPr lang="en-US"/>
        </a:p>
      </dgm:t>
    </dgm:pt>
    <dgm:pt modelId="{C7E63D50-9EFB-42BF-9165-086FF524BBF0}">
      <dgm:prSet/>
      <dgm:spPr/>
      <dgm:t>
        <a:bodyPr/>
        <a:lstStyle/>
        <a:p>
          <a:r>
            <a:rPr lang="es-419"/>
            <a:t>Flujos completos</a:t>
          </a:r>
          <a:endParaRPr lang="en-US"/>
        </a:p>
      </dgm:t>
    </dgm:pt>
    <dgm:pt modelId="{C63A0672-3FAF-4D97-A5B2-BBD9C7AE077E}" type="parTrans" cxnId="{C3869D80-A4E3-4C87-B605-077EE1E339E1}">
      <dgm:prSet/>
      <dgm:spPr/>
      <dgm:t>
        <a:bodyPr/>
        <a:lstStyle/>
        <a:p>
          <a:endParaRPr lang="en-US"/>
        </a:p>
      </dgm:t>
    </dgm:pt>
    <dgm:pt modelId="{B1B04BC8-771A-4DBD-AC31-0E6F38B4BD90}" type="sibTrans" cxnId="{C3869D80-A4E3-4C87-B605-077EE1E339E1}">
      <dgm:prSet/>
      <dgm:spPr/>
      <dgm:t>
        <a:bodyPr/>
        <a:lstStyle/>
        <a:p>
          <a:endParaRPr lang="en-US"/>
        </a:p>
      </dgm:t>
    </dgm:pt>
    <dgm:pt modelId="{81B1CD79-87F0-418B-8469-CDC409017B80}">
      <dgm:prSet/>
      <dgm:spPr/>
      <dgm:t>
        <a:bodyPr/>
        <a:lstStyle/>
        <a:p>
          <a:r>
            <a:rPr lang="es-419"/>
            <a:t>Comunicación entre roles</a:t>
          </a:r>
          <a:endParaRPr lang="en-US"/>
        </a:p>
      </dgm:t>
    </dgm:pt>
    <dgm:pt modelId="{AAFA7248-3867-4836-8B04-88AC6BDA8E5A}" type="parTrans" cxnId="{5F7A6F80-6DBB-41D6-864F-376DFC28499F}">
      <dgm:prSet/>
      <dgm:spPr/>
      <dgm:t>
        <a:bodyPr/>
        <a:lstStyle/>
        <a:p>
          <a:endParaRPr lang="en-US"/>
        </a:p>
      </dgm:t>
    </dgm:pt>
    <dgm:pt modelId="{4EC4E777-7A85-4E37-A6B6-EA0C30B6C72D}" type="sibTrans" cxnId="{5F7A6F80-6DBB-41D6-864F-376DFC28499F}">
      <dgm:prSet/>
      <dgm:spPr/>
      <dgm:t>
        <a:bodyPr/>
        <a:lstStyle/>
        <a:p>
          <a:endParaRPr lang="en-US"/>
        </a:p>
      </dgm:t>
    </dgm:pt>
    <dgm:pt modelId="{A92670CC-8839-4C75-BCE9-58F92C5D0897}" type="pres">
      <dgm:prSet presAssocID="{29A1C2DB-BF3A-4979-99FB-1B8D7A1D2C43}" presName="root" presStyleCnt="0">
        <dgm:presLayoutVars>
          <dgm:dir/>
          <dgm:resizeHandles val="exact"/>
        </dgm:presLayoutVars>
      </dgm:prSet>
      <dgm:spPr/>
    </dgm:pt>
    <dgm:pt modelId="{A40E907F-0146-4217-BE74-1F6790E49D92}" type="pres">
      <dgm:prSet presAssocID="{B84B8092-1C42-4C25-9846-12A2CDCD3633}" presName="compNode" presStyleCnt="0"/>
      <dgm:spPr/>
    </dgm:pt>
    <dgm:pt modelId="{C02E715E-0011-47EA-BE96-7190E767943A}" type="pres">
      <dgm:prSet presAssocID="{B84B8092-1C42-4C25-9846-12A2CDCD3633}" presName="bgRect" presStyleLbl="bgShp" presStyleIdx="0" presStyleCnt="4"/>
      <dgm:spPr/>
    </dgm:pt>
    <dgm:pt modelId="{7FB4F524-A162-4147-8AA7-9846837E0AC3}" type="pres">
      <dgm:prSet presAssocID="{B84B8092-1C42-4C25-9846-12A2CDCD363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A3851E6C-0749-4F99-B67A-79F1520B1F65}" type="pres">
      <dgm:prSet presAssocID="{B84B8092-1C42-4C25-9846-12A2CDCD3633}" presName="spaceRect" presStyleCnt="0"/>
      <dgm:spPr/>
    </dgm:pt>
    <dgm:pt modelId="{85CAAAC8-E7ED-424E-83A9-C1E2FDF229AC}" type="pres">
      <dgm:prSet presAssocID="{B84B8092-1C42-4C25-9846-12A2CDCD3633}" presName="parTx" presStyleLbl="revTx" presStyleIdx="0" presStyleCnt="4">
        <dgm:presLayoutVars>
          <dgm:chMax val="0"/>
          <dgm:chPref val="0"/>
        </dgm:presLayoutVars>
      </dgm:prSet>
      <dgm:spPr/>
    </dgm:pt>
    <dgm:pt modelId="{F1CB3FE9-FE85-4F35-8726-E391F156FD76}" type="pres">
      <dgm:prSet presAssocID="{EA93132B-9D98-4350-A8E4-E703D8D55E1B}" presName="sibTrans" presStyleCnt="0"/>
      <dgm:spPr/>
    </dgm:pt>
    <dgm:pt modelId="{AD39A74D-9096-4E26-984C-703ACD8AED94}" type="pres">
      <dgm:prSet presAssocID="{494507CD-C5CF-4F24-9D6E-1B947AF00A4A}" presName="compNode" presStyleCnt="0"/>
      <dgm:spPr/>
    </dgm:pt>
    <dgm:pt modelId="{FFB31272-9206-4DB1-AC78-BB0514828244}" type="pres">
      <dgm:prSet presAssocID="{494507CD-C5CF-4F24-9D6E-1B947AF00A4A}" presName="bgRect" presStyleLbl="bgShp" presStyleIdx="1" presStyleCnt="4"/>
      <dgm:spPr/>
    </dgm:pt>
    <dgm:pt modelId="{4D743A78-CFD6-4B20-9B02-FBCD225458F2}" type="pres">
      <dgm:prSet presAssocID="{494507CD-C5CF-4F24-9D6E-1B947AF00A4A}" presName="iconRect" presStyleLbl="node1" presStyleIdx="1" presStyleCnt="4" custScaleX="160685" custScaleY="15404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echa circular con relleno sólido"/>
        </a:ext>
      </dgm:extLst>
    </dgm:pt>
    <dgm:pt modelId="{E2173591-7C50-4690-849A-A875B8774686}" type="pres">
      <dgm:prSet presAssocID="{494507CD-C5CF-4F24-9D6E-1B947AF00A4A}" presName="spaceRect" presStyleCnt="0"/>
      <dgm:spPr/>
    </dgm:pt>
    <dgm:pt modelId="{340E9004-A75F-4FDE-9D76-D64399A49F37}" type="pres">
      <dgm:prSet presAssocID="{494507CD-C5CF-4F24-9D6E-1B947AF00A4A}" presName="parTx" presStyleLbl="revTx" presStyleIdx="1" presStyleCnt="4">
        <dgm:presLayoutVars>
          <dgm:chMax val="0"/>
          <dgm:chPref val="0"/>
        </dgm:presLayoutVars>
      </dgm:prSet>
      <dgm:spPr/>
    </dgm:pt>
    <dgm:pt modelId="{5D923431-5FCB-4B5B-9AAF-B74EA6A5970E}" type="pres">
      <dgm:prSet presAssocID="{8DF01994-E062-4C57-80FA-B1167C9464E6}" presName="sibTrans" presStyleCnt="0"/>
      <dgm:spPr/>
    </dgm:pt>
    <dgm:pt modelId="{68E6E514-AF51-47DD-8ABA-2AC70CE9B632}" type="pres">
      <dgm:prSet presAssocID="{C7E63D50-9EFB-42BF-9165-086FF524BBF0}" presName="compNode" presStyleCnt="0"/>
      <dgm:spPr/>
    </dgm:pt>
    <dgm:pt modelId="{3AA1FFB0-9378-40CF-BCC3-F0722EA801A7}" type="pres">
      <dgm:prSet presAssocID="{C7E63D50-9EFB-42BF-9165-086FF524BBF0}" presName="bgRect" presStyleLbl="bgShp" presStyleIdx="2" presStyleCnt="4"/>
      <dgm:spPr/>
    </dgm:pt>
    <dgm:pt modelId="{FD93E396-12CD-40EB-8353-F63FAC70B2EC}" type="pres">
      <dgm:prSet presAssocID="{C7E63D50-9EFB-42BF-9165-086FF524BBF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ectado desconectado con relleno sólido"/>
        </a:ext>
      </dgm:extLst>
    </dgm:pt>
    <dgm:pt modelId="{2BBE38A8-1295-4600-96CE-C9E55AB3C5B4}" type="pres">
      <dgm:prSet presAssocID="{C7E63D50-9EFB-42BF-9165-086FF524BBF0}" presName="spaceRect" presStyleCnt="0"/>
      <dgm:spPr/>
    </dgm:pt>
    <dgm:pt modelId="{C4679025-9BA4-4FC7-965D-7BBB5BE78779}" type="pres">
      <dgm:prSet presAssocID="{C7E63D50-9EFB-42BF-9165-086FF524BBF0}" presName="parTx" presStyleLbl="revTx" presStyleIdx="2" presStyleCnt="4">
        <dgm:presLayoutVars>
          <dgm:chMax val="0"/>
          <dgm:chPref val="0"/>
        </dgm:presLayoutVars>
      </dgm:prSet>
      <dgm:spPr/>
    </dgm:pt>
    <dgm:pt modelId="{E9CC8736-1F53-4029-B59A-9966FF220FB4}" type="pres">
      <dgm:prSet presAssocID="{B1B04BC8-771A-4DBD-AC31-0E6F38B4BD90}" presName="sibTrans" presStyleCnt="0"/>
      <dgm:spPr/>
    </dgm:pt>
    <dgm:pt modelId="{074D4865-5280-4CBA-A3DF-39FDF4767D50}" type="pres">
      <dgm:prSet presAssocID="{81B1CD79-87F0-418B-8469-CDC409017B80}" presName="compNode" presStyleCnt="0"/>
      <dgm:spPr/>
    </dgm:pt>
    <dgm:pt modelId="{D7A79875-D4B2-4F37-BFBD-983FD7E57D8B}" type="pres">
      <dgm:prSet presAssocID="{81B1CD79-87F0-418B-8469-CDC409017B80}" presName="bgRect" presStyleLbl="bgShp" presStyleIdx="3" presStyleCnt="4"/>
      <dgm:spPr/>
    </dgm:pt>
    <dgm:pt modelId="{526C0241-7E6E-4EA9-83B6-0554CA17076E}" type="pres">
      <dgm:prSet presAssocID="{81B1CD79-87F0-418B-8469-CDC409017B8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830D17CB-2563-43FC-BC20-F9D3718FCA69}" type="pres">
      <dgm:prSet presAssocID="{81B1CD79-87F0-418B-8469-CDC409017B80}" presName="spaceRect" presStyleCnt="0"/>
      <dgm:spPr/>
    </dgm:pt>
    <dgm:pt modelId="{3BEE5BB8-DB11-441A-9B2C-EDD64A4C78E8}" type="pres">
      <dgm:prSet presAssocID="{81B1CD79-87F0-418B-8469-CDC409017B8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B17E56A-34B3-4A51-8130-1026B118D596}" srcId="{29A1C2DB-BF3A-4979-99FB-1B8D7A1D2C43}" destId="{B84B8092-1C42-4C25-9846-12A2CDCD3633}" srcOrd="0" destOrd="0" parTransId="{5D9BAD51-D634-477B-BF42-0EFA6C59480D}" sibTransId="{EA93132B-9D98-4350-A8E4-E703D8D55E1B}"/>
    <dgm:cxn modelId="{D9331E6E-655B-4B0A-8C63-3A23CF24E912}" type="presOf" srcId="{81B1CD79-87F0-418B-8469-CDC409017B80}" destId="{3BEE5BB8-DB11-441A-9B2C-EDD64A4C78E8}" srcOrd="0" destOrd="0" presId="urn:microsoft.com/office/officeart/2018/2/layout/IconVerticalSolidList"/>
    <dgm:cxn modelId="{3B410D51-A1A4-4C29-B74F-3239AEBFF8AF}" type="presOf" srcId="{494507CD-C5CF-4F24-9D6E-1B947AF00A4A}" destId="{340E9004-A75F-4FDE-9D76-D64399A49F37}" srcOrd="0" destOrd="0" presId="urn:microsoft.com/office/officeart/2018/2/layout/IconVerticalSolidList"/>
    <dgm:cxn modelId="{4F047877-E597-41AC-B991-F7466569A442}" srcId="{29A1C2DB-BF3A-4979-99FB-1B8D7A1D2C43}" destId="{494507CD-C5CF-4F24-9D6E-1B947AF00A4A}" srcOrd="1" destOrd="0" parTransId="{9E450CEB-07EA-448C-BBDB-71674DB0B831}" sibTransId="{8DF01994-E062-4C57-80FA-B1167C9464E6}"/>
    <dgm:cxn modelId="{8A3EA87C-B58C-4506-9336-40920BA3A0CA}" type="presOf" srcId="{29A1C2DB-BF3A-4979-99FB-1B8D7A1D2C43}" destId="{A92670CC-8839-4C75-BCE9-58F92C5D0897}" srcOrd="0" destOrd="0" presId="urn:microsoft.com/office/officeart/2018/2/layout/IconVerticalSolidList"/>
    <dgm:cxn modelId="{5F7A6F80-6DBB-41D6-864F-376DFC28499F}" srcId="{29A1C2DB-BF3A-4979-99FB-1B8D7A1D2C43}" destId="{81B1CD79-87F0-418B-8469-CDC409017B80}" srcOrd="3" destOrd="0" parTransId="{AAFA7248-3867-4836-8B04-88AC6BDA8E5A}" sibTransId="{4EC4E777-7A85-4E37-A6B6-EA0C30B6C72D}"/>
    <dgm:cxn modelId="{C3869D80-A4E3-4C87-B605-077EE1E339E1}" srcId="{29A1C2DB-BF3A-4979-99FB-1B8D7A1D2C43}" destId="{C7E63D50-9EFB-42BF-9165-086FF524BBF0}" srcOrd="2" destOrd="0" parTransId="{C63A0672-3FAF-4D97-A5B2-BBD9C7AE077E}" sibTransId="{B1B04BC8-771A-4DBD-AC31-0E6F38B4BD90}"/>
    <dgm:cxn modelId="{7D0D6C9E-AE3A-4527-875E-ADE8087F5B1A}" type="presOf" srcId="{B84B8092-1C42-4C25-9846-12A2CDCD3633}" destId="{85CAAAC8-E7ED-424E-83A9-C1E2FDF229AC}" srcOrd="0" destOrd="0" presId="urn:microsoft.com/office/officeart/2018/2/layout/IconVerticalSolidList"/>
    <dgm:cxn modelId="{5CF853D6-21EC-4FFE-81CD-E3302151503B}" type="presOf" srcId="{C7E63D50-9EFB-42BF-9165-086FF524BBF0}" destId="{C4679025-9BA4-4FC7-965D-7BBB5BE78779}" srcOrd="0" destOrd="0" presId="urn:microsoft.com/office/officeart/2018/2/layout/IconVerticalSolidList"/>
    <dgm:cxn modelId="{9972289A-11C3-49AB-8FE5-E1D88EFCB6EF}" type="presParOf" srcId="{A92670CC-8839-4C75-BCE9-58F92C5D0897}" destId="{A40E907F-0146-4217-BE74-1F6790E49D92}" srcOrd="0" destOrd="0" presId="urn:microsoft.com/office/officeart/2018/2/layout/IconVerticalSolidList"/>
    <dgm:cxn modelId="{9535F39D-75CC-42B1-8513-B6E127ED7829}" type="presParOf" srcId="{A40E907F-0146-4217-BE74-1F6790E49D92}" destId="{C02E715E-0011-47EA-BE96-7190E767943A}" srcOrd="0" destOrd="0" presId="urn:microsoft.com/office/officeart/2018/2/layout/IconVerticalSolidList"/>
    <dgm:cxn modelId="{D8D9D8C9-FC8A-4680-BCD3-E0B9D112E03C}" type="presParOf" srcId="{A40E907F-0146-4217-BE74-1F6790E49D92}" destId="{7FB4F524-A162-4147-8AA7-9846837E0AC3}" srcOrd="1" destOrd="0" presId="urn:microsoft.com/office/officeart/2018/2/layout/IconVerticalSolidList"/>
    <dgm:cxn modelId="{AB02C74A-F8CA-4949-A4E4-BB4FFC286DE2}" type="presParOf" srcId="{A40E907F-0146-4217-BE74-1F6790E49D92}" destId="{A3851E6C-0749-4F99-B67A-79F1520B1F65}" srcOrd="2" destOrd="0" presId="urn:microsoft.com/office/officeart/2018/2/layout/IconVerticalSolidList"/>
    <dgm:cxn modelId="{C481C973-DA0E-485F-B88B-C9B772891C1C}" type="presParOf" srcId="{A40E907F-0146-4217-BE74-1F6790E49D92}" destId="{85CAAAC8-E7ED-424E-83A9-C1E2FDF229AC}" srcOrd="3" destOrd="0" presId="urn:microsoft.com/office/officeart/2018/2/layout/IconVerticalSolidList"/>
    <dgm:cxn modelId="{707195A6-25CA-4D90-A013-B8C8F3E60127}" type="presParOf" srcId="{A92670CC-8839-4C75-BCE9-58F92C5D0897}" destId="{F1CB3FE9-FE85-4F35-8726-E391F156FD76}" srcOrd="1" destOrd="0" presId="urn:microsoft.com/office/officeart/2018/2/layout/IconVerticalSolidList"/>
    <dgm:cxn modelId="{E7F2448F-69F1-40FB-8F13-8F0A80B81B79}" type="presParOf" srcId="{A92670CC-8839-4C75-BCE9-58F92C5D0897}" destId="{AD39A74D-9096-4E26-984C-703ACD8AED94}" srcOrd="2" destOrd="0" presId="urn:microsoft.com/office/officeart/2018/2/layout/IconVerticalSolidList"/>
    <dgm:cxn modelId="{15035A80-ECE4-44ED-896E-F179369C1731}" type="presParOf" srcId="{AD39A74D-9096-4E26-984C-703ACD8AED94}" destId="{FFB31272-9206-4DB1-AC78-BB0514828244}" srcOrd="0" destOrd="0" presId="urn:microsoft.com/office/officeart/2018/2/layout/IconVerticalSolidList"/>
    <dgm:cxn modelId="{73FC2641-A594-45BE-BD52-9BCC47823261}" type="presParOf" srcId="{AD39A74D-9096-4E26-984C-703ACD8AED94}" destId="{4D743A78-CFD6-4B20-9B02-FBCD225458F2}" srcOrd="1" destOrd="0" presId="urn:microsoft.com/office/officeart/2018/2/layout/IconVerticalSolidList"/>
    <dgm:cxn modelId="{D960319A-A0AB-43AD-8C65-094BABEBBA2C}" type="presParOf" srcId="{AD39A74D-9096-4E26-984C-703ACD8AED94}" destId="{E2173591-7C50-4690-849A-A875B8774686}" srcOrd="2" destOrd="0" presId="urn:microsoft.com/office/officeart/2018/2/layout/IconVerticalSolidList"/>
    <dgm:cxn modelId="{D22C1EA0-3D9D-480B-B28D-D22B3073E63D}" type="presParOf" srcId="{AD39A74D-9096-4E26-984C-703ACD8AED94}" destId="{340E9004-A75F-4FDE-9D76-D64399A49F37}" srcOrd="3" destOrd="0" presId="urn:microsoft.com/office/officeart/2018/2/layout/IconVerticalSolidList"/>
    <dgm:cxn modelId="{842446B8-EBB4-413F-B387-4E7D2D3B6283}" type="presParOf" srcId="{A92670CC-8839-4C75-BCE9-58F92C5D0897}" destId="{5D923431-5FCB-4B5B-9AAF-B74EA6A5970E}" srcOrd="3" destOrd="0" presId="urn:microsoft.com/office/officeart/2018/2/layout/IconVerticalSolidList"/>
    <dgm:cxn modelId="{8078C9DB-35EF-445E-B461-51B70F9617C9}" type="presParOf" srcId="{A92670CC-8839-4C75-BCE9-58F92C5D0897}" destId="{68E6E514-AF51-47DD-8ABA-2AC70CE9B632}" srcOrd="4" destOrd="0" presId="urn:microsoft.com/office/officeart/2018/2/layout/IconVerticalSolidList"/>
    <dgm:cxn modelId="{AF8C5550-1CFB-4EEC-9C2A-0CB2D36FCF4E}" type="presParOf" srcId="{68E6E514-AF51-47DD-8ABA-2AC70CE9B632}" destId="{3AA1FFB0-9378-40CF-BCC3-F0722EA801A7}" srcOrd="0" destOrd="0" presId="urn:microsoft.com/office/officeart/2018/2/layout/IconVerticalSolidList"/>
    <dgm:cxn modelId="{59E1792E-A5B4-47E6-BA64-19FC61D46BB5}" type="presParOf" srcId="{68E6E514-AF51-47DD-8ABA-2AC70CE9B632}" destId="{FD93E396-12CD-40EB-8353-F63FAC70B2EC}" srcOrd="1" destOrd="0" presId="urn:microsoft.com/office/officeart/2018/2/layout/IconVerticalSolidList"/>
    <dgm:cxn modelId="{C32CC0BF-F4F3-422B-99B5-1A897C21DABB}" type="presParOf" srcId="{68E6E514-AF51-47DD-8ABA-2AC70CE9B632}" destId="{2BBE38A8-1295-4600-96CE-C9E55AB3C5B4}" srcOrd="2" destOrd="0" presId="urn:microsoft.com/office/officeart/2018/2/layout/IconVerticalSolidList"/>
    <dgm:cxn modelId="{4A3BB87B-956B-4CD0-B787-E6BF531763CB}" type="presParOf" srcId="{68E6E514-AF51-47DD-8ABA-2AC70CE9B632}" destId="{C4679025-9BA4-4FC7-965D-7BBB5BE78779}" srcOrd="3" destOrd="0" presId="urn:microsoft.com/office/officeart/2018/2/layout/IconVerticalSolidList"/>
    <dgm:cxn modelId="{58DC0819-6B35-4B63-8BD2-E5334620C42F}" type="presParOf" srcId="{A92670CC-8839-4C75-BCE9-58F92C5D0897}" destId="{E9CC8736-1F53-4029-B59A-9966FF220FB4}" srcOrd="5" destOrd="0" presId="urn:microsoft.com/office/officeart/2018/2/layout/IconVerticalSolidList"/>
    <dgm:cxn modelId="{70A0CE8A-0440-4EAE-885C-82B619D2FADD}" type="presParOf" srcId="{A92670CC-8839-4C75-BCE9-58F92C5D0897}" destId="{074D4865-5280-4CBA-A3DF-39FDF4767D50}" srcOrd="6" destOrd="0" presId="urn:microsoft.com/office/officeart/2018/2/layout/IconVerticalSolidList"/>
    <dgm:cxn modelId="{FF7F2042-B072-4627-910B-84863FAF0246}" type="presParOf" srcId="{074D4865-5280-4CBA-A3DF-39FDF4767D50}" destId="{D7A79875-D4B2-4F37-BFBD-983FD7E57D8B}" srcOrd="0" destOrd="0" presId="urn:microsoft.com/office/officeart/2018/2/layout/IconVerticalSolidList"/>
    <dgm:cxn modelId="{ACA932EE-78F7-46D8-8FAC-0F874D6316FA}" type="presParOf" srcId="{074D4865-5280-4CBA-A3DF-39FDF4767D50}" destId="{526C0241-7E6E-4EA9-83B6-0554CA17076E}" srcOrd="1" destOrd="0" presId="urn:microsoft.com/office/officeart/2018/2/layout/IconVerticalSolidList"/>
    <dgm:cxn modelId="{F4F2BB54-4BF6-4B99-9E34-03136E7D4E28}" type="presParOf" srcId="{074D4865-5280-4CBA-A3DF-39FDF4767D50}" destId="{830D17CB-2563-43FC-BC20-F9D3718FCA69}" srcOrd="2" destOrd="0" presId="urn:microsoft.com/office/officeart/2018/2/layout/IconVerticalSolidList"/>
    <dgm:cxn modelId="{551E97DC-44B0-4ADE-A464-1033C2410EBC}" type="presParOf" srcId="{074D4865-5280-4CBA-A3DF-39FDF4767D50}" destId="{3BEE5BB8-DB11-441A-9B2C-EDD64A4C78E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73AD6FA-FD07-45FF-B486-BCA38987EB0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E8448EC-63B0-40CC-984C-0FF98235BEC4}">
      <dgm:prSet/>
      <dgm:spPr/>
      <dgm:t>
        <a:bodyPr/>
        <a:lstStyle/>
        <a:p>
          <a:r>
            <a:rPr lang="es-CL" dirty="0"/>
            <a:t>Mejor planificación por tarea</a:t>
          </a:r>
          <a:endParaRPr lang="en-US" dirty="0"/>
        </a:p>
      </dgm:t>
    </dgm:pt>
    <dgm:pt modelId="{4C443BF0-7F67-4EDD-B951-56097E96B0E3}" type="parTrans" cxnId="{7FE0D66D-7BC2-440D-982B-BE0A05C9AC1B}">
      <dgm:prSet/>
      <dgm:spPr/>
      <dgm:t>
        <a:bodyPr/>
        <a:lstStyle/>
        <a:p>
          <a:endParaRPr lang="en-US"/>
        </a:p>
      </dgm:t>
    </dgm:pt>
    <dgm:pt modelId="{087B0AF5-EBD6-4854-BB6C-9B21ECF99886}" type="sibTrans" cxnId="{7FE0D66D-7BC2-440D-982B-BE0A05C9AC1B}">
      <dgm:prSet/>
      <dgm:spPr/>
      <dgm:t>
        <a:bodyPr/>
        <a:lstStyle/>
        <a:p>
          <a:endParaRPr lang="en-US"/>
        </a:p>
      </dgm:t>
    </dgm:pt>
    <dgm:pt modelId="{8064F845-66C8-457D-A347-03D400A7A871}">
      <dgm:prSet/>
      <dgm:spPr/>
      <dgm:t>
        <a:bodyPr/>
        <a:lstStyle/>
        <a:p>
          <a:r>
            <a:rPr lang="es-CL" dirty="0"/>
            <a:t>Reportar dificultades técnicas más temprano</a:t>
          </a:r>
          <a:endParaRPr lang="en-US" dirty="0"/>
        </a:p>
      </dgm:t>
    </dgm:pt>
    <dgm:pt modelId="{0C514136-7B59-4E46-B866-F92697AA9B22}" type="parTrans" cxnId="{A7DDC71C-EE5A-4BB4-A193-E536E85F1042}">
      <dgm:prSet/>
      <dgm:spPr/>
      <dgm:t>
        <a:bodyPr/>
        <a:lstStyle/>
        <a:p>
          <a:endParaRPr lang="en-US"/>
        </a:p>
      </dgm:t>
    </dgm:pt>
    <dgm:pt modelId="{5B584C18-B1AC-4ED2-9F33-0548B3078AC4}" type="sibTrans" cxnId="{A7DDC71C-EE5A-4BB4-A193-E536E85F1042}">
      <dgm:prSet/>
      <dgm:spPr/>
      <dgm:t>
        <a:bodyPr/>
        <a:lstStyle/>
        <a:p>
          <a:endParaRPr lang="en-US"/>
        </a:p>
      </dgm:t>
    </dgm:pt>
    <dgm:pt modelId="{19D03D54-EE39-4A09-A74F-1DEBAEF08294}">
      <dgm:prSet/>
      <dgm:spPr/>
      <dgm:t>
        <a:bodyPr/>
        <a:lstStyle/>
        <a:p>
          <a:r>
            <a:rPr lang="es-CL" dirty="0"/>
            <a:t>Acciones</a:t>
          </a:r>
        </a:p>
      </dgm:t>
    </dgm:pt>
    <dgm:pt modelId="{435A25E2-D0F0-43FE-8477-7E499CCB294B}" type="sibTrans" cxnId="{AD70D98A-3D48-4FBB-9347-65210CDF9061}">
      <dgm:prSet/>
      <dgm:spPr/>
      <dgm:t>
        <a:bodyPr/>
        <a:lstStyle/>
        <a:p>
          <a:endParaRPr lang="en-US"/>
        </a:p>
      </dgm:t>
    </dgm:pt>
    <dgm:pt modelId="{113E7969-4A91-412E-9D33-12142307BDA2}" type="parTrans" cxnId="{AD70D98A-3D48-4FBB-9347-65210CDF9061}">
      <dgm:prSet/>
      <dgm:spPr/>
      <dgm:t>
        <a:bodyPr/>
        <a:lstStyle/>
        <a:p>
          <a:endParaRPr lang="en-US"/>
        </a:p>
      </dgm:t>
    </dgm:pt>
    <dgm:pt modelId="{3CF6B39D-9A87-46C6-85C7-15FC1C85C252}">
      <dgm:prSet/>
      <dgm:spPr/>
      <dgm:t>
        <a:bodyPr/>
        <a:lstStyle/>
        <a:p>
          <a:r>
            <a:rPr lang="es-CL" dirty="0"/>
            <a:t>Implementar pruebas antes de integrar módulos</a:t>
          </a:r>
          <a:endParaRPr lang="en-US" dirty="0"/>
        </a:p>
      </dgm:t>
    </dgm:pt>
    <dgm:pt modelId="{4C03494A-CD7C-4925-ACFD-27BF6433A183}" type="parTrans" cxnId="{30DAE008-17AD-401C-BC86-08C75B301C22}">
      <dgm:prSet/>
      <dgm:spPr/>
      <dgm:t>
        <a:bodyPr/>
        <a:lstStyle/>
        <a:p>
          <a:endParaRPr lang="es-CL"/>
        </a:p>
      </dgm:t>
    </dgm:pt>
    <dgm:pt modelId="{119BE099-9373-487E-8B63-8F908F687F00}" type="sibTrans" cxnId="{30DAE008-17AD-401C-BC86-08C75B301C22}">
      <dgm:prSet/>
      <dgm:spPr/>
      <dgm:t>
        <a:bodyPr/>
        <a:lstStyle/>
        <a:p>
          <a:endParaRPr lang="es-CL"/>
        </a:p>
      </dgm:t>
    </dgm:pt>
    <dgm:pt modelId="{09065320-8F6B-4E1D-A3C8-AAA4F6DFE3D4}" type="pres">
      <dgm:prSet presAssocID="{D73AD6FA-FD07-45FF-B486-BCA38987EB03}" presName="linear" presStyleCnt="0">
        <dgm:presLayoutVars>
          <dgm:animLvl val="lvl"/>
          <dgm:resizeHandles val="exact"/>
        </dgm:presLayoutVars>
      </dgm:prSet>
      <dgm:spPr/>
    </dgm:pt>
    <dgm:pt modelId="{606FA816-B69C-4225-8D68-4DA50971585F}" type="pres">
      <dgm:prSet presAssocID="{19D03D54-EE39-4A09-A74F-1DEBAEF08294}" presName="parentText" presStyleLbl="node1" presStyleIdx="0" presStyleCnt="4" custLinFactY="-4304" custLinFactNeighborX="2136" custLinFactNeighborY="-100000">
        <dgm:presLayoutVars>
          <dgm:chMax val="0"/>
          <dgm:bulletEnabled val="1"/>
        </dgm:presLayoutVars>
      </dgm:prSet>
      <dgm:spPr/>
    </dgm:pt>
    <dgm:pt modelId="{30F04090-AB5A-4731-954B-A7D1B0E2C3C4}" type="pres">
      <dgm:prSet presAssocID="{435A25E2-D0F0-43FE-8477-7E499CCB294B}" presName="spacer" presStyleCnt="0"/>
      <dgm:spPr/>
    </dgm:pt>
    <dgm:pt modelId="{00A4E431-8663-4AFA-8B3E-ECA363894CB1}" type="pres">
      <dgm:prSet presAssocID="{5E8448EC-63B0-40CC-984C-0FF98235BEC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AF94529-D885-43F3-B0C1-5FD791E7D9BA}" type="pres">
      <dgm:prSet presAssocID="{087B0AF5-EBD6-4854-BB6C-9B21ECF99886}" presName="spacer" presStyleCnt="0"/>
      <dgm:spPr/>
    </dgm:pt>
    <dgm:pt modelId="{BD96823F-9C3A-4AEA-8758-C0316B39DC6F}" type="pres">
      <dgm:prSet presAssocID="{8064F845-66C8-457D-A347-03D400A7A87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A768F20-01A0-4582-899B-7C16A528DEB7}" type="pres">
      <dgm:prSet presAssocID="{5B584C18-B1AC-4ED2-9F33-0548B3078AC4}" presName="spacer" presStyleCnt="0"/>
      <dgm:spPr/>
    </dgm:pt>
    <dgm:pt modelId="{E8925B62-83B2-4E58-989E-1A7A8165D374}" type="pres">
      <dgm:prSet presAssocID="{3CF6B39D-9A87-46C6-85C7-15FC1C85C25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0DAE008-17AD-401C-BC86-08C75B301C22}" srcId="{D73AD6FA-FD07-45FF-B486-BCA38987EB03}" destId="{3CF6B39D-9A87-46C6-85C7-15FC1C85C252}" srcOrd="3" destOrd="0" parTransId="{4C03494A-CD7C-4925-ACFD-27BF6433A183}" sibTransId="{119BE099-9373-487E-8B63-8F908F687F00}"/>
    <dgm:cxn modelId="{A7DDC71C-EE5A-4BB4-A193-E536E85F1042}" srcId="{D73AD6FA-FD07-45FF-B486-BCA38987EB03}" destId="{8064F845-66C8-457D-A347-03D400A7A871}" srcOrd="2" destOrd="0" parTransId="{0C514136-7B59-4E46-B866-F92697AA9B22}" sibTransId="{5B584C18-B1AC-4ED2-9F33-0548B3078AC4}"/>
    <dgm:cxn modelId="{84374334-A5EA-470F-9B0A-68C3864BF33A}" type="presOf" srcId="{5E8448EC-63B0-40CC-984C-0FF98235BEC4}" destId="{00A4E431-8663-4AFA-8B3E-ECA363894CB1}" srcOrd="0" destOrd="0" presId="urn:microsoft.com/office/officeart/2005/8/layout/vList2"/>
    <dgm:cxn modelId="{7FE0D66D-7BC2-440D-982B-BE0A05C9AC1B}" srcId="{D73AD6FA-FD07-45FF-B486-BCA38987EB03}" destId="{5E8448EC-63B0-40CC-984C-0FF98235BEC4}" srcOrd="1" destOrd="0" parTransId="{4C443BF0-7F67-4EDD-B951-56097E96B0E3}" sibTransId="{087B0AF5-EBD6-4854-BB6C-9B21ECF99886}"/>
    <dgm:cxn modelId="{B8DE407D-B00F-4A27-ACB9-A6AB17EBC1CE}" type="presOf" srcId="{3CF6B39D-9A87-46C6-85C7-15FC1C85C252}" destId="{E8925B62-83B2-4E58-989E-1A7A8165D374}" srcOrd="0" destOrd="0" presId="urn:microsoft.com/office/officeart/2005/8/layout/vList2"/>
    <dgm:cxn modelId="{AD70D98A-3D48-4FBB-9347-65210CDF9061}" srcId="{D73AD6FA-FD07-45FF-B486-BCA38987EB03}" destId="{19D03D54-EE39-4A09-A74F-1DEBAEF08294}" srcOrd="0" destOrd="0" parTransId="{113E7969-4A91-412E-9D33-12142307BDA2}" sibTransId="{435A25E2-D0F0-43FE-8477-7E499CCB294B}"/>
    <dgm:cxn modelId="{C864B29D-0E91-4FE2-9932-1EAE70EF6184}" type="presOf" srcId="{19D03D54-EE39-4A09-A74F-1DEBAEF08294}" destId="{606FA816-B69C-4225-8D68-4DA50971585F}" srcOrd="0" destOrd="0" presId="urn:microsoft.com/office/officeart/2005/8/layout/vList2"/>
    <dgm:cxn modelId="{1E4D96B9-3DF4-45B3-BD46-D7C74D57C651}" type="presOf" srcId="{D73AD6FA-FD07-45FF-B486-BCA38987EB03}" destId="{09065320-8F6B-4E1D-A3C8-AAA4F6DFE3D4}" srcOrd="0" destOrd="0" presId="urn:microsoft.com/office/officeart/2005/8/layout/vList2"/>
    <dgm:cxn modelId="{2850B0CC-3B2B-4691-A8C6-5B2B2798C81B}" type="presOf" srcId="{8064F845-66C8-457D-A347-03D400A7A871}" destId="{BD96823F-9C3A-4AEA-8758-C0316B39DC6F}" srcOrd="0" destOrd="0" presId="urn:microsoft.com/office/officeart/2005/8/layout/vList2"/>
    <dgm:cxn modelId="{D8C2F39B-4879-45EB-BF02-2269843AF4DE}" type="presParOf" srcId="{09065320-8F6B-4E1D-A3C8-AAA4F6DFE3D4}" destId="{606FA816-B69C-4225-8D68-4DA50971585F}" srcOrd="0" destOrd="0" presId="urn:microsoft.com/office/officeart/2005/8/layout/vList2"/>
    <dgm:cxn modelId="{D4CA0C9E-F2D8-4B38-ABE2-8A73159F6A5A}" type="presParOf" srcId="{09065320-8F6B-4E1D-A3C8-AAA4F6DFE3D4}" destId="{30F04090-AB5A-4731-954B-A7D1B0E2C3C4}" srcOrd="1" destOrd="0" presId="urn:microsoft.com/office/officeart/2005/8/layout/vList2"/>
    <dgm:cxn modelId="{3AB8619F-4CF1-4A3C-B1A3-5D7FAE7A39D0}" type="presParOf" srcId="{09065320-8F6B-4E1D-A3C8-AAA4F6DFE3D4}" destId="{00A4E431-8663-4AFA-8B3E-ECA363894CB1}" srcOrd="2" destOrd="0" presId="urn:microsoft.com/office/officeart/2005/8/layout/vList2"/>
    <dgm:cxn modelId="{3040FD2E-988A-4F6B-89BF-024A2C19CB73}" type="presParOf" srcId="{09065320-8F6B-4E1D-A3C8-AAA4F6DFE3D4}" destId="{7AF94529-D885-43F3-B0C1-5FD791E7D9BA}" srcOrd="3" destOrd="0" presId="urn:microsoft.com/office/officeart/2005/8/layout/vList2"/>
    <dgm:cxn modelId="{AA20231A-927D-4633-ABDA-29F6CDA853FD}" type="presParOf" srcId="{09065320-8F6B-4E1D-A3C8-AAA4F6DFE3D4}" destId="{BD96823F-9C3A-4AEA-8758-C0316B39DC6F}" srcOrd="4" destOrd="0" presId="urn:microsoft.com/office/officeart/2005/8/layout/vList2"/>
    <dgm:cxn modelId="{EABBCE68-F178-46C5-AF10-01FDCFE9C0FF}" type="presParOf" srcId="{09065320-8F6B-4E1D-A3C8-AAA4F6DFE3D4}" destId="{CA768F20-01A0-4582-899B-7C16A528DEB7}" srcOrd="5" destOrd="0" presId="urn:microsoft.com/office/officeart/2005/8/layout/vList2"/>
    <dgm:cxn modelId="{BFB017C4-CCA9-4EA3-BB66-3C8ED60740E4}" type="presParOf" srcId="{09065320-8F6B-4E1D-A3C8-AAA4F6DFE3D4}" destId="{E8925B62-83B2-4E58-989E-1A7A8165D37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15DAADD-8BAB-4F96-84A9-9E5646676E50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6723B1C-88E5-4C5A-922E-69137915E9B8}">
      <dgm:prSet/>
      <dgm:spPr/>
      <dgm:t>
        <a:bodyPr/>
        <a:lstStyle/>
        <a:p>
          <a:pPr>
            <a:defRPr cap="all"/>
          </a:pPr>
          <a:r>
            <a:rPr lang="es-CL"/>
            <a:t>Equipo en práctica </a:t>
          </a:r>
          <a:endParaRPr lang="en-US"/>
        </a:p>
      </dgm:t>
    </dgm:pt>
    <dgm:pt modelId="{E004CF5F-EAC6-4971-8F5C-30E8B88D147D}" type="parTrans" cxnId="{1864DF02-C9F8-49B9-81CA-417D20B1A62C}">
      <dgm:prSet/>
      <dgm:spPr/>
      <dgm:t>
        <a:bodyPr/>
        <a:lstStyle/>
        <a:p>
          <a:endParaRPr lang="en-US"/>
        </a:p>
      </dgm:t>
    </dgm:pt>
    <dgm:pt modelId="{F08B83CC-6139-49FC-A31E-A0632D4A1C6C}" type="sibTrans" cxnId="{1864DF02-C9F8-49B9-81CA-417D20B1A62C}">
      <dgm:prSet/>
      <dgm:spPr/>
      <dgm:t>
        <a:bodyPr/>
        <a:lstStyle/>
        <a:p>
          <a:endParaRPr lang="en-US"/>
        </a:p>
      </dgm:t>
    </dgm:pt>
    <dgm:pt modelId="{79648194-93AF-4D78-BCD3-3C0EF2174F94}">
      <dgm:prSet/>
      <dgm:spPr/>
      <dgm:t>
        <a:bodyPr/>
        <a:lstStyle/>
        <a:p>
          <a:pPr>
            <a:defRPr cap="all"/>
          </a:pPr>
          <a:r>
            <a:rPr lang="es-CL"/>
            <a:t>documentación extensa</a:t>
          </a:r>
          <a:r>
            <a:rPr lang="es-419"/>
            <a:t> </a:t>
          </a:r>
          <a:endParaRPr lang="en-US"/>
        </a:p>
      </dgm:t>
    </dgm:pt>
    <dgm:pt modelId="{FEA44F1B-E24B-40A0-AF5A-5D0E57E074B1}" type="parTrans" cxnId="{FF701536-5A5B-4474-B5D4-AEFEAF8AB8DD}">
      <dgm:prSet/>
      <dgm:spPr/>
      <dgm:t>
        <a:bodyPr/>
        <a:lstStyle/>
        <a:p>
          <a:endParaRPr lang="en-US"/>
        </a:p>
      </dgm:t>
    </dgm:pt>
    <dgm:pt modelId="{8B22A334-766F-4708-B75A-84F599D2ADB0}" type="sibTrans" cxnId="{FF701536-5A5B-4474-B5D4-AEFEAF8AB8DD}">
      <dgm:prSet/>
      <dgm:spPr/>
      <dgm:t>
        <a:bodyPr/>
        <a:lstStyle/>
        <a:p>
          <a:endParaRPr lang="en-US"/>
        </a:p>
      </dgm:t>
    </dgm:pt>
    <dgm:pt modelId="{23199CFC-9010-459C-AE6E-A532F1E568AC}">
      <dgm:prSet/>
      <dgm:spPr/>
      <dgm:t>
        <a:bodyPr/>
        <a:lstStyle/>
        <a:p>
          <a:pPr>
            <a:defRPr cap="all"/>
          </a:pPr>
          <a:r>
            <a:rPr lang="es-419"/>
            <a:t>pocas reuniones e información</a:t>
          </a:r>
          <a:endParaRPr lang="en-US"/>
        </a:p>
      </dgm:t>
    </dgm:pt>
    <dgm:pt modelId="{07F5A92E-5C4A-4BA9-9D06-FD69D84AD1C8}" type="parTrans" cxnId="{28598B26-DBCF-4FA5-9A16-B0E2F92F623B}">
      <dgm:prSet/>
      <dgm:spPr/>
      <dgm:t>
        <a:bodyPr/>
        <a:lstStyle/>
        <a:p>
          <a:endParaRPr lang="en-US"/>
        </a:p>
      </dgm:t>
    </dgm:pt>
    <dgm:pt modelId="{418F4883-53D0-429A-AF9F-69B3907830F1}" type="sibTrans" cxnId="{28598B26-DBCF-4FA5-9A16-B0E2F92F623B}">
      <dgm:prSet/>
      <dgm:spPr/>
      <dgm:t>
        <a:bodyPr/>
        <a:lstStyle/>
        <a:p>
          <a:endParaRPr lang="en-US"/>
        </a:p>
      </dgm:t>
    </dgm:pt>
    <dgm:pt modelId="{F0AE1298-6B99-47A6-8E16-2A389198DB3A}">
      <dgm:prSet/>
      <dgm:spPr/>
      <dgm:t>
        <a:bodyPr/>
        <a:lstStyle/>
        <a:p>
          <a:pPr>
            <a:defRPr cap="all"/>
          </a:pPr>
          <a:r>
            <a:rPr lang="es-419"/>
            <a:t>Retraso con los entregables </a:t>
          </a:r>
          <a:endParaRPr lang="en-US"/>
        </a:p>
      </dgm:t>
    </dgm:pt>
    <dgm:pt modelId="{E66BB453-6502-4F29-9BEA-042FBE075959}" type="parTrans" cxnId="{DFC30714-AB74-4EF8-BA7A-FFCFCA22DE04}">
      <dgm:prSet/>
      <dgm:spPr/>
      <dgm:t>
        <a:bodyPr/>
        <a:lstStyle/>
        <a:p>
          <a:endParaRPr lang="en-US"/>
        </a:p>
      </dgm:t>
    </dgm:pt>
    <dgm:pt modelId="{F1107A1C-C03F-4FA9-B9CC-FB061E1612DA}" type="sibTrans" cxnId="{DFC30714-AB74-4EF8-BA7A-FFCFCA22DE04}">
      <dgm:prSet/>
      <dgm:spPr/>
      <dgm:t>
        <a:bodyPr/>
        <a:lstStyle/>
        <a:p>
          <a:endParaRPr lang="en-US"/>
        </a:p>
      </dgm:t>
    </dgm:pt>
    <dgm:pt modelId="{EAD76692-C4B8-4775-BAB1-BF0E5B884EB0}" type="pres">
      <dgm:prSet presAssocID="{015DAADD-8BAB-4F96-84A9-9E5646676E50}" presName="diagram" presStyleCnt="0">
        <dgm:presLayoutVars>
          <dgm:dir/>
          <dgm:resizeHandles val="exact"/>
        </dgm:presLayoutVars>
      </dgm:prSet>
      <dgm:spPr/>
    </dgm:pt>
    <dgm:pt modelId="{4473E115-B21B-499C-AC54-FF393DE982D7}" type="pres">
      <dgm:prSet presAssocID="{D6723B1C-88E5-4C5A-922E-69137915E9B8}" presName="node" presStyleLbl="node1" presStyleIdx="0" presStyleCnt="4">
        <dgm:presLayoutVars>
          <dgm:bulletEnabled val="1"/>
        </dgm:presLayoutVars>
      </dgm:prSet>
      <dgm:spPr/>
    </dgm:pt>
    <dgm:pt modelId="{3705C5DB-E4D6-4C71-923C-AC166CE52881}" type="pres">
      <dgm:prSet presAssocID="{F08B83CC-6139-49FC-A31E-A0632D4A1C6C}" presName="sibTrans" presStyleCnt="0"/>
      <dgm:spPr/>
    </dgm:pt>
    <dgm:pt modelId="{E646C931-016B-44CB-8DEE-9B22F13780FF}" type="pres">
      <dgm:prSet presAssocID="{79648194-93AF-4D78-BCD3-3C0EF2174F94}" presName="node" presStyleLbl="node1" presStyleIdx="1" presStyleCnt="4">
        <dgm:presLayoutVars>
          <dgm:bulletEnabled val="1"/>
        </dgm:presLayoutVars>
      </dgm:prSet>
      <dgm:spPr/>
    </dgm:pt>
    <dgm:pt modelId="{2FC852D4-33FA-41A0-91B1-CA0E54043690}" type="pres">
      <dgm:prSet presAssocID="{8B22A334-766F-4708-B75A-84F599D2ADB0}" presName="sibTrans" presStyleCnt="0"/>
      <dgm:spPr/>
    </dgm:pt>
    <dgm:pt modelId="{A4C4C5DE-559A-4D46-B5A2-F91448F97624}" type="pres">
      <dgm:prSet presAssocID="{23199CFC-9010-459C-AE6E-A532F1E568AC}" presName="node" presStyleLbl="node1" presStyleIdx="2" presStyleCnt="4">
        <dgm:presLayoutVars>
          <dgm:bulletEnabled val="1"/>
        </dgm:presLayoutVars>
      </dgm:prSet>
      <dgm:spPr/>
    </dgm:pt>
    <dgm:pt modelId="{34BBA7E7-7FF2-4E3E-A2C8-ECB184BBC35E}" type="pres">
      <dgm:prSet presAssocID="{418F4883-53D0-429A-AF9F-69B3907830F1}" presName="sibTrans" presStyleCnt="0"/>
      <dgm:spPr/>
    </dgm:pt>
    <dgm:pt modelId="{262DDE01-040C-47B2-B60C-34C42E83E260}" type="pres">
      <dgm:prSet presAssocID="{F0AE1298-6B99-47A6-8E16-2A389198DB3A}" presName="node" presStyleLbl="node1" presStyleIdx="3" presStyleCnt="4">
        <dgm:presLayoutVars>
          <dgm:bulletEnabled val="1"/>
        </dgm:presLayoutVars>
      </dgm:prSet>
      <dgm:spPr/>
    </dgm:pt>
  </dgm:ptLst>
  <dgm:cxnLst>
    <dgm:cxn modelId="{1864DF02-C9F8-49B9-81CA-417D20B1A62C}" srcId="{015DAADD-8BAB-4F96-84A9-9E5646676E50}" destId="{D6723B1C-88E5-4C5A-922E-69137915E9B8}" srcOrd="0" destOrd="0" parTransId="{E004CF5F-EAC6-4971-8F5C-30E8B88D147D}" sibTransId="{F08B83CC-6139-49FC-A31E-A0632D4A1C6C}"/>
    <dgm:cxn modelId="{782AC70C-2D0E-4643-82CF-0EF6350DA513}" type="presOf" srcId="{F0AE1298-6B99-47A6-8E16-2A389198DB3A}" destId="{262DDE01-040C-47B2-B60C-34C42E83E260}" srcOrd="0" destOrd="0" presId="urn:microsoft.com/office/officeart/2005/8/layout/default"/>
    <dgm:cxn modelId="{DFC30714-AB74-4EF8-BA7A-FFCFCA22DE04}" srcId="{015DAADD-8BAB-4F96-84A9-9E5646676E50}" destId="{F0AE1298-6B99-47A6-8E16-2A389198DB3A}" srcOrd="3" destOrd="0" parTransId="{E66BB453-6502-4F29-9BEA-042FBE075959}" sibTransId="{F1107A1C-C03F-4FA9-B9CC-FB061E1612DA}"/>
    <dgm:cxn modelId="{28598B26-DBCF-4FA5-9A16-B0E2F92F623B}" srcId="{015DAADD-8BAB-4F96-84A9-9E5646676E50}" destId="{23199CFC-9010-459C-AE6E-A532F1E568AC}" srcOrd="2" destOrd="0" parTransId="{07F5A92E-5C4A-4BA9-9D06-FD69D84AD1C8}" sibTransId="{418F4883-53D0-429A-AF9F-69B3907830F1}"/>
    <dgm:cxn modelId="{FF701536-5A5B-4474-B5D4-AEFEAF8AB8DD}" srcId="{015DAADD-8BAB-4F96-84A9-9E5646676E50}" destId="{79648194-93AF-4D78-BCD3-3C0EF2174F94}" srcOrd="1" destOrd="0" parTransId="{FEA44F1B-E24B-40A0-AF5A-5D0E57E074B1}" sibTransId="{8B22A334-766F-4708-B75A-84F599D2ADB0}"/>
    <dgm:cxn modelId="{AB10AFA3-A8BD-4FAA-8C0B-3BCEA57A3FEF}" type="presOf" srcId="{79648194-93AF-4D78-BCD3-3C0EF2174F94}" destId="{E646C931-016B-44CB-8DEE-9B22F13780FF}" srcOrd="0" destOrd="0" presId="urn:microsoft.com/office/officeart/2005/8/layout/default"/>
    <dgm:cxn modelId="{1AAD8EAB-9EB7-4A98-B333-C2653F9C8D98}" type="presOf" srcId="{D6723B1C-88E5-4C5A-922E-69137915E9B8}" destId="{4473E115-B21B-499C-AC54-FF393DE982D7}" srcOrd="0" destOrd="0" presId="urn:microsoft.com/office/officeart/2005/8/layout/default"/>
    <dgm:cxn modelId="{EF271CB8-1F14-4C03-A78E-4ADF4912998E}" type="presOf" srcId="{015DAADD-8BAB-4F96-84A9-9E5646676E50}" destId="{EAD76692-C4B8-4775-BAB1-BF0E5B884EB0}" srcOrd="0" destOrd="0" presId="urn:microsoft.com/office/officeart/2005/8/layout/default"/>
    <dgm:cxn modelId="{6389E7E5-8550-4EEF-83B1-CB58835CB75A}" type="presOf" srcId="{23199CFC-9010-459C-AE6E-A532F1E568AC}" destId="{A4C4C5DE-559A-4D46-B5A2-F91448F97624}" srcOrd="0" destOrd="0" presId="urn:microsoft.com/office/officeart/2005/8/layout/default"/>
    <dgm:cxn modelId="{CB71D064-C81E-42C7-8C5E-C287CBD5F652}" type="presParOf" srcId="{EAD76692-C4B8-4775-BAB1-BF0E5B884EB0}" destId="{4473E115-B21B-499C-AC54-FF393DE982D7}" srcOrd="0" destOrd="0" presId="urn:microsoft.com/office/officeart/2005/8/layout/default"/>
    <dgm:cxn modelId="{8FD6392A-6EB9-43F4-99C1-45647E7F4D65}" type="presParOf" srcId="{EAD76692-C4B8-4775-BAB1-BF0E5B884EB0}" destId="{3705C5DB-E4D6-4C71-923C-AC166CE52881}" srcOrd="1" destOrd="0" presId="urn:microsoft.com/office/officeart/2005/8/layout/default"/>
    <dgm:cxn modelId="{AA20CBF3-99C4-42CD-9303-3BD66E771A50}" type="presParOf" srcId="{EAD76692-C4B8-4775-BAB1-BF0E5B884EB0}" destId="{E646C931-016B-44CB-8DEE-9B22F13780FF}" srcOrd="2" destOrd="0" presId="urn:microsoft.com/office/officeart/2005/8/layout/default"/>
    <dgm:cxn modelId="{2381BF1D-EDC0-488E-8720-D481A9F938FE}" type="presParOf" srcId="{EAD76692-C4B8-4775-BAB1-BF0E5B884EB0}" destId="{2FC852D4-33FA-41A0-91B1-CA0E54043690}" srcOrd="3" destOrd="0" presId="urn:microsoft.com/office/officeart/2005/8/layout/default"/>
    <dgm:cxn modelId="{7449C4B0-6BA0-46D2-9EDD-D294DC8CF02D}" type="presParOf" srcId="{EAD76692-C4B8-4775-BAB1-BF0E5B884EB0}" destId="{A4C4C5DE-559A-4D46-B5A2-F91448F97624}" srcOrd="4" destOrd="0" presId="urn:microsoft.com/office/officeart/2005/8/layout/default"/>
    <dgm:cxn modelId="{2B5ADB01-6918-430A-B62A-44CE1BA13AF3}" type="presParOf" srcId="{EAD76692-C4B8-4775-BAB1-BF0E5B884EB0}" destId="{34BBA7E7-7FF2-4E3E-A2C8-ECB184BBC35E}" srcOrd="5" destOrd="0" presId="urn:microsoft.com/office/officeart/2005/8/layout/default"/>
    <dgm:cxn modelId="{E4838DF5-07C5-4841-B5F5-58778E08137B}" type="presParOf" srcId="{EAD76692-C4B8-4775-BAB1-BF0E5B884EB0}" destId="{262DDE01-040C-47B2-B60C-34C42E83E26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E13978-7313-44CC-971F-E7FE6261CF6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5C0F9BB-4BC5-4938-9930-07F3E491EB56}">
      <dgm:prSet/>
      <dgm:spPr/>
      <dgm:t>
        <a:bodyPr/>
        <a:lstStyle/>
        <a:p>
          <a:pPr>
            <a:defRPr cap="all"/>
          </a:pPr>
          <a:r>
            <a:rPr lang="es-419"/>
            <a:t>Uso de IA</a:t>
          </a:r>
          <a:endParaRPr lang="en-US"/>
        </a:p>
      </dgm:t>
    </dgm:pt>
    <dgm:pt modelId="{A568240C-EF47-4D48-9A85-3D76380044FB}" type="parTrans" cxnId="{524FADDC-A5AF-49EA-ABD3-A624736653AF}">
      <dgm:prSet/>
      <dgm:spPr/>
      <dgm:t>
        <a:bodyPr/>
        <a:lstStyle/>
        <a:p>
          <a:endParaRPr lang="en-US"/>
        </a:p>
      </dgm:t>
    </dgm:pt>
    <dgm:pt modelId="{6571071E-B54B-4CC9-B24D-438D6DFD3834}" type="sibTrans" cxnId="{524FADDC-A5AF-49EA-ABD3-A624736653AF}">
      <dgm:prSet/>
      <dgm:spPr/>
      <dgm:t>
        <a:bodyPr/>
        <a:lstStyle/>
        <a:p>
          <a:endParaRPr lang="en-US"/>
        </a:p>
      </dgm:t>
    </dgm:pt>
    <dgm:pt modelId="{8EA522EB-4E8E-47FA-BB88-A3FE5D8D59B7}">
      <dgm:prSet/>
      <dgm:spPr/>
      <dgm:t>
        <a:bodyPr/>
        <a:lstStyle/>
        <a:p>
          <a:pPr>
            <a:defRPr cap="all"/>
          </a:pPr>
          <a:r>
            <a:rPr lang="es-419"/>
            <a:t>Plantillas pasadas</a:t>
          </a:r>
          <a:endParaRPr lang="en-US"/>
        </a:p>
      </dgm:t>
    </dgm:pt>
    <dgm:pt modelId="{76B789E1-A207-4D88-9C07-5A7241598A84}" type="parTrans" cxnId="{7BF8F574-EBFC-4517-B720-8A4981328E59}">
      <dgm:prSet/>
      <dgm:spPr/>
      <dgm:t>
        <a:bodyPr/>
        <a:lstStyle/>
        <a:p>
          <a:endParaRPr lang="en-US"/>
        </a:p>
      </dgm:t>
    </dgm:pt>
    <dgm:pt modelId="{C8810B7F-3E23-4198-91F3-1857D6F0A60E}" type="sibTrans" cxnId="{7BF8F574-EBFC-4517-B720-8A4981328E59}">
      <dgm:prSet/>
      <dgm:spPr/>
      <dgm:t>
        <a:bodyPr/>
        <a:lstStyle/>
        <a:p>
          <a:endParaRPr lang="en-US"/>
        </a:p>
      </dgm:t>
    </dgm:pt>
    <dgm:pt modelId="{AF989D63-A33E-4124-B15A-D036F9E1A743}">
      <dgm:prSet/>
      <dgm:spPr/>
      <dgm:t>
        <a:bodyPr/>
        <a:lstStyle/>
        <a:p>
          <a:pPr>
            <a:defRPr cap="all"/>
          </a:pPr>
          <a:r>
            <a:rPr lang="es-419"/>
            <a:t>Conocimiento de las técnologias</a:t>
          </a:r>
          <a:endParaRPr lang="en-US"/>
        </a:p>
      </dgm:t>
    </dgm:pt>
    <dgm:pt modelId="{8FB6193C-A17B-467A-8776-64E7BF224D72}" type="parTrans" cxnId="{7C641E91-3F23-4684-AE4D-CCDD18710874}">
      <dgm:prSet/>
      <dgm:spPr/>
      <dgm:t>
        <a:bodyPr/>
        <a:lstStyle/>
        <a:p>
          <a:endParaRPr lang="en-US"/>
        </a:p>
      </dgm:t>
    </dgm:pt>
    <dgm:pt modelId="{4B230856-577F-4E46-B2E4-2EC43A1EBEC6}" type="sibTrans" cxnId="{7C641E91-3F23-4684-AE4D-CCDD18710874}">
      <dgm:prSet/>
      <dgm:spPr/>
      <dgm:t>
        <a:bodyPr/>
        <a:lstStyle/>
        <a:p>
          <a:endParaRPr lang="en-US"/>
        </a:p>
      </dgm:t>
    </dgm:pt>
    <dgm:pt modelId="{06CA8968-D386-4343-BFEF-606B84ADE6BD}">
      <dgm:prSet/>
      <dgm:spPr/>
      <dgm:t>
        <a:bodyPr/>
        <a:lstStyle/>
        <a:p>
          <a:pPr>
            <a:defRPr cap="all"/>
          </a:pPr>
          <a:r>
            <a:rPr lang="es-419"/>
            <a:t>Conocimiento de la metodología</a:t>
          </a:r>
          <a:endParaRPr lang="en-US"/>
        </a:p>
      </dgm:t>
    </dgm:pt>
    <dgm:pt modelId="{392C422A-6B4C-4FE6-A692-861BEE271CBD}" type="parTrans" cxnId="{DFC9CD97-DBA5-4DA7-8362-8599F6EAEC69}">
      <dgm:prSet/>
      <dgm:spPr/>
      <dgm:t>
        <a:bodyPr/>
        <a:lstStyle/>
        <a:p>
          <a:endParaRPr lang="en-US"/>
        </a:p>
      </dgm:t>
    </dgm:pt>
    <dgm:pt modelId="{11BE19A7-3B46-4365-8DBF-90762C3D4805}" type="sibTrans" cxnId="{DFC9CD97-DBA5-4DA7-8362-8599F6EAEC69}">
      <dgm:prSet/>
      <dgm:spPr/>
      <dgm:t>
        <a:bodyPr/>
        <a:lstStyle/>
        <a:p>
          <a:endParaRPr lang="en-US"/>
        </a:p>
      </dgm:t>
    </dgm:pt>
    <dgm:pt modelId="{2F98A119-D60F-4FD7-B394-4F6CE3576D87}" type="pres">
      <dgm:prSet presAssocID="{97E13978-7313-44CC-971F-E7FE6261CF61}" presName="root" presStyleCnt="0">
        <dgm:presLayoutVars>
          <dgm:dir/>
          <dgm:resizeHandles val="exact"/>
        </dgm:presLayoutVars>
      </dgm:prSet>
      <dgm:spPr/>
    </dgm:pt>
    <dgm:pt modelId="{125AF14B-4186-406E-9CBC-13971C7935AA}" type="pres">
      <dgm:prSet presAssocID="{E5C0F9BB-4BC5-4938-9930-07F3E491EB56}" presName="compNode" presStyleCnt="0"/>
      <dgm:spPr/>
    </dgm:pt>
    <dgm:pt modelId="{A4ED74C1-7142-4E5B-A8D3-38F8B0770CEB}" type="pres">
      <dgm:prSet presAssocID="{E5C0F9BB-4BC5-4938-9930-07F3E491EB56}" presName="iconBgRect" presStyleLbl="bgShp" presStyleIdx="0" presStyleCnt="4"/>
      <dgm:spPr/>
    </dgm:pt>
    <dgm:pt modelId="{97B601A5-BDE9-4143-9393-72A870E67ABA}" type="pres">
      <dgm:prSet presAssocID="{E5C0F9BB-4BC5-4938-9930-07F3E491EB56}" presName="iconRect" presStyleLbl="nod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A5FCFACD-39BB-4BF8-B6A7-16F4370E17D9}" type="pres">
      <dgm:prSet presAssocID="{E5C0F9BB-4BC5-4938-9930-07F3E491EB56}" presName="spaceRect" presStyleCnt="0"/>
      <dgm:spPr/>
    </dgm:pt>
    <dgm:pt modelId="{83601A2B-1934-4085-B928-341E656B5330}" type="pres">
      <dgm:prSet presAssocID="{E5C0F9BB-4BC5-4938-9930-07F3E491EB56}" presName="textRect" presStyleLbl="revTx" presStyleIdx="0" presStyleCnt="4">
        <dgm:presLayoutVars>
          <dgm:chMax val="1"/>
          <dgm:chPref val="1"/>
        </dgm:presLayoutVars>
      </dgm:prSet>
      <dgm:spPr/>
    </dgm:pt>
    <dgm:pt modelId="{134F6635-5820-4B7F-8642-C517E10969E0}" type="pres">
      <dgm:prSet presAssocID="{6571071E-B54B-4CC9-B24D-438D6DFD3834}" presName="sibTrans" presStyleCnt="0"/>
      <dgm:spPr/>
    </dgm:pt>
    <dgm:pt modelId="{4791FDF5-4BC7-41A7-AB42-50638AE5D0DE}" type="pres">
      <dgm:prSet presAssocID="{8EA522EB-4E8E-47FA-BB88-A3FE5D8D59B7}" presName="compNode" presStyleCnt="0"/>
      <dgm:spPr/>
    </dgm:pt>
    <dgm:pt modelId="{C87F96A7-B971-4A07-B561-FBC9194CDC76}" type="pres">
      <dgm:prSet presAssocID="{8EA522EB-4E8E-47FA-BB88-A3FE5D8D59B7}" presName="iconBgRect" presStyleLbl="bgShp" presStyleIdx="1" presStyleCnt="4"/>
      <dgm:spPr/>
    </dgm:pt>
    <dgm:pt modelId="{E499D1D4-0E8C-41EB-BFAB-91B76AC8DA74}" type="pres">
      <dgm:prSet presAssocID="{8EA522EB-4E8E-47FA-BB88-A3FE5D8D59B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40A55025-41C6-4DE7-9F6D-CDCA0BCBD8DF}" type="pres">
      <dgm:prSet presAssocID="{8EA522EB-4E8E-47FA-BB88-A3FE5D8D59B7}" presName="spaceRect" presStyleCnt="0"/>
      <dgm:spPr/>
    </dgm:pt>
    <dgm:pt modelId="{2BE16CDD-26DE-4F32-B43C-2343066E588B}" type="pres">
      <dgm:prSet presAssocID="{8EA522EB-4E8E-47FA-BB88-A3FE5D8D59B7}" presName="textRect" presStyleLbl="revTx" presStyleIdx="1" presStyleCnt="4">
        <dgm:presLayoutVars>
          <dgm:chMax val="1"/>
          <dgm:chPref val="1"/>
        </dgm:presLayoutVars>
      </dgm:prSet>
      <dgm:spPr/>
    </dgm:pt>
    <dgm:pt modelId="{582D2D1E-F8B2-4C83-AE56-C38A90F1DDA3}" type="pres">
      <dgm:prSet presAssocID="{C8810B7F-3E23-4198-91F3-1857D6F0A60E}" presName="sibTrans" presStyleCnt="0"/>
      <dgm:spPr/>
    </dgm:pt>
    <dgm:pt modelId="{CF6145DC-1138-40DC-9B79-AFDE98DC47DC}" type="pres">
      <dgm:prSet presAssocID="{AF989D63-A33E-4124-B15A-D036F9E1A743}" presName="compNode" presStyleCnt="0"/>
      <dgm:spPr/>
    </dgm:pt>
    <dgm:pt modelId="{BD8F6983-02EA-4ECA-84BA-5059AE0BAAB8}" type="pres">
      <dgm:prSet presAssocID="{AF989D63-A33E-4124-B15A-D036F9E1A743}" presName="iconBgRect" presStyleLbl="bgShp" presStyleIdx="2" presStyleCnt="4"/>
      <dgm:spPr/>
    </dgm:pt>
    <dgm:pt modelId="{99568EEF-719F-43B2-9C76-0D51284D857D}" type="pres">
      <dgm:prSet presAssocID="{AF989D63-A33E-4124-B15A-D036F9E1A74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dea con relleno sólido"/>
        </a:ext>
      </dgm:extLst>
    </dgm:pt>
    <dgm:pt modelId="{2EC0EEB7-19C4-46ED-9F58-97E504B59BA4}" type="pres">
      <dgm:prSet presAssocID="{AF989D63-A33E-4124-B15A-D036F9E1A743}" presName="spaceRect" presStyleCnt="0"/>
      <dgm:spPr/>
    </dgm:pt>
    <dgm:pt modelId="{4958BE42-58A3-429A-873A-BC3B8AFBE863}" type="pres">
      <dgm:prSet presAssocID="{AF989D63-A33E-4124-B15A-D036F9E1A743}" presName="textRect" presStyleLbl="revTx" presStyleIdx="2" presStyleCnt="4">
        <dgm:presLayoutVars>
          <dgm:chMax val="1"/>
          <dgm:chPref val="1"/>
        </dgm:presLayoutVars>
      </dgm:prSet>
      <dgm:spPr/>
    </dgm:pt>
    <dgm:pt modelId="{A5041FDF-C146-4987-BFB1-9BAAB0A38B55}" type="pres">
      <dgm:prSet presAssocID="{4B230856-577F-4E46-B2E4-2EC43A1EBEC6}" presName="sibTrans" presStyleCnt="0"/>
      <dgm:spPr/>
    </dgm:pt>
    <dgm:pt modelId="{F2E56EEA-2998-4289-BD13-00CA09F04506}" type="pres">
      <dgm:prSet presAssocID="{06CA8968-D386-4343-BFEF-606B84ADE6BD}" presName="compNode" presStyleCnt="0"/>
      <dgm:spPr/>
    </dgm:pt>
    <dgm:pt modelId="{7571E539-CBE9-4D2A-8FCC-DC5480FD5570}" type="pres">
      <dgm:prSet presAssocID="{06CA8968-D386-4343-BFEF-606B84ADE6BD}" presName="iconBgRect" presStyleLbl="bgShp" presStyleIdx="3" presStyleCnt="4"/>
      <dgm:spPr/>
    </dgm:pt>
    <dgm:pt modelId="{E1F93E77-94CA-4ED3-9B18-05A00DF9A9B4}" type="pres">
      <dgm:prSet presAssocID="{06CA8968-D386-4343-BFEF-606B84ADE6B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os"/>
        </a:ext>
      </dgm:extLst>
    </dgm:pt>
    <dgm:pt modelId="{D6066E3A-E0C7-4BD6-B670-B5A57674CD57}" type="pres">
      <dgm:prSet presAssocID="{06CA8968-D386-4343-BFEF-606B84ADE6BD}" presName="spaceRect" presStyleCnt="0"/>
      <dgm:spPr/>
    </dgm:pt>
    <dgm:pt modelId="{1256931E-D3AC-4F86-9082-7366DC3F2A38}" type="pres">
      <dgm:prSet presAssocID="{06CA8968-D386-4343-BFEF-606B84ADE6B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47E275D-0847-47B7-9E92-C02CB8D9B40C}" type="presOf" srcId="{8EA522EB-4E8E-47FA-BB88-A3FE5D8D59B7}" destId="{2BE16CDD-26DE-4F32-B43C-2343066E588B}" srcOrd="0" destOrd="0" presId="urn:microsoft.com/office/officeart/2018/5/layout/IconCircleLabelList"/>
    <dgm:cxn modelId="{DC934B48-8617-4936-BEBD-74A6F77589B8}" type="presOf" srcId="{97E13978-7313-44CC-971F-E7FE6261CF61}" destId="{2F98A119-D60F-4FD7-B394-4F6CE3576D87}" srcOrd="0" destOrd="0" presId="urn:microsoft.com/office/officeart/2018/5/layout/IconCircleLabelList"/>
    <dgm:cxn modelId="{7BF8F574-EBFC-4517-B720-8A4981328E59}" srcId="{97E13978-7313-44CC-971F-E7FE6261CF61}" destId="{8EA522EB-4E8E-47FA-BB88-A3FE5D8D59B7}" srcOrd="1" destOrd="0" parTransId="{76B789E1-A207-4D88-9C07-5A7241598A84}" sibTransId="{C8810B7F-3E23-4198-91F3-1857D6F0A60E}"/>
    <dgm:cxn modelId="{7C641E91-3F23-4684-AE4D-CCDD18710874}" srcId="{97E13978-7313-44CC-971F-E7FE6261CF61}" destId="{AF989D63-A33E-4124-B15A-D036F9E1A743}" srcOrd="2" destOrd="0" parTransId="{8FB6193C-A17B-467A-8776-64E7BF224D72}" sibTransId="{4B230856-577F-4E46-B2E4-2EC43A1EBEC6}"/>
    <dgm:cxn modelId="{DFC9CD97-DBA5-4DA7-8362-8599F6EAEC69}" srcId="{97E13978-7313-44CC-971F-E7FE6261CF61}" destId="{06CA8968-D386-4343-BFEF-606B84ADE6BD}" srcOrd="3" destOrd="0" parTransId="{392C422A-6B4C-4FE6-A692-861BEE271CBD}" sibTransId="{11BE19A7-3B46-4365-8DBF-90762C3D4805}"/>
    <dgm:cxn modelId="{4A5BBDB1-5B56-42D1-A6C6-630B0BFB5037}" type="presOf" srcId="{AF989D63-A33E-4124-B15A-D036F9E1A743}" destId="{4958BE42-58A3-429A-873A-BC3B8AFBE863}" srcOrd="0" destOrd="0" presId="urn:microsoft.com/office/officeart/2018/5/layout/IconCircleLabelList"/>
    <dgm:cxn modelId="{524FADDC-A5AF-49EA-ABD3-A624736653AF}" srcId="{97E13978-7313-44CC-971F-E7FE6261CF61}" destId="{E5C0F9BB-4BC5-4938-9930-07F3E491EB56}" srcOrd="0" destOrd="0" parTransId="{A568240C-EF47-4D48-9A85-3D76380044FB}" sibTransId="{6571071E-B54B-4CC9-B24D-438D6DFD3834}"/>
    <dgm:cxn modelId="{9ED89CF1-1D7A-4F95-A4A7-53432C7FF5AA}" type="presOf" srcId="{E5C0F9BB-4BC5-4938-9930-07F3E491EB56}" destId="{83601A2B-1934-4085-B928-341E656B5330}" srcOrd="0" destOrd="0" presId="urn:microsoft.com/office/officeart/2018/5/layout/IconCircleLabelList"/>
    <dgm:cxn modelId="{EF7CFFF3-A90D-46C9-9C0B-AD1E4DCA99A2}" type="presOf" srcId="{06CA8968-D386-4343-BFEF-606B84ADE6BD}" destId="{1256931E-D3AC-4F86-9082-7366DC3F2A38}" srcOrd="0" destOrd="0" presId="urn:microsoft.com/office/officeart/2018/5/layout/IconCircleLabelList"/>
    <dgm:cxn modelId="{07F86402-9A39-49FC-A491-534FD65E9B1C}" type="presParOf" srcId="{2F98A119-D60F-4FD7-B394-4F6CE3576D87}" destId="{125AF14B-4186-406E-9CBC-13971C7935AA}" srcOrd="0" destOrd="0" presId="urn:microsoft.com/office/officeart/2018/5/layout/IconCircleLabelList"/>
    <dgm:cxn modelId="{452CEAFB-9DF4-426B-B9EA-E83FA9583814}" type="presParOf" srcId="{125AF14B-4186-406E-9CBC-13971C7935AA}" destId="{A4ED74C1-7142-4E5B-A8D3-38F8B0770CEB}" srcOrd="0" destOrd="0" presId="urn:microsoft.com/office/officeart/2018/5/layout/IconCircleLabelList"/>
    <dgm:cxn modelId="{DC0961C4-B2C5-4701-AA9E-9D5C3A45A1D2}" type="presParOf" srcId="{125AF14B-4186-406E-9CBC-13971C7935AA}" destId="{97B601A5-BDE9-4143-9393-72A870E67ABA}" srcOrd="1" destOrd="0" presId="urn:microsoft.com/office/officeart/2018/5/layout/IconCircleLabelList"/>
    <dgm:cxn modelId="{8753DF03-49E3-4410-B669-166D77BADF62}" type="presParOf" srcId="{125AF14B-4186-406E-9CBC-13971C7935AA}" destId="{A5FCFACD-39BB-4BF8-B6A7-16F4370E17D9}" srcOrd="2" destOrd="0" presId="urn:microsoft.com/office/officeart/2018/5/layout/IconCircleLabelList"/>
    <dgm:cxn modelId="{40CF7294-08F7-43D9-8F51-BDE82A55D1FE}" type="presParOf" srcId="{125AF14B-4186-406E-9CBC-13971C7935AA}" destId="{83601A2B-1934-4085-B928-341E656B5330}" srcOrd="3" destOrd="0" presId="urn:microsoft.com/office/officeart/2018/5/layout/IconCircleLabelList"/>
    <dgm:cxn modelId="{B121FF4D-C15B-462B-99CD-96B21BF52180}" type="presParOf" srcId="{2F98A119-D60F-4FD7-B394-4F6CE3576D87}" destId="{134F6635-5820-4B7F-8642-C517E10969E0}" srcOrd="1" destOrd="0" presId="urn:microsoft.com/office/officeart/2018/5/layout/IconCircleLabelList"/>
    <dgm:cxn modelId="{87D13E9A-62D9-460F-9B21-D839FBFC1437}" type="presParOf" srcId="{2F98A119-D60F-4FD7-B394-4F6CE3576D87}" destId="{4791FDF5-4BC7-41A7-AB42-50638AE5D0DE}" srcOrd="2" destOrd="0" presId="urn:microsoft.com/office/officeart/2018/5/layout/IconCircleLabelList"/>
    <dgm:cxn modelId="{F0F54044-1950-44D4-8C53-BD9211E2FF82}" type="presParOf" srcId="{4791FDF5-4BC7-41A7-AB42-50638AE5D0DE}" destId="{C87F96A7-B971-4A07-B561-FBC9194CDC76}" srcOrd="0" destOrd="0" presId="urn:microsoft.com/office/officeart/2018/5/layout/IconCircleLabelList"/>
    <dgm:cxn modelId="{503A689A-EE34-4BBB-8264-8C887B7B4B11}" type="presParOf" srcId="{4791FDF5-4BC7-41A7-AB42-50638AE5D0DE}" destId="{E499D1D4-0E8C-41EB-BFAB-91B76AC8DA74}" srcOrd="1" destOrd="0" presId="urn:microsoft.com/office/officeart/2018/5/layout/IconCircleLabelList"/>
    <dgm:cxn modelId="{74BFD03F-C979-4134-BC9D-BB33FE27253E}" type="presParOf" srcId="{4791FDF5-4BC7-41A7-AB42-50638AE5D0DE}" destId="{40A55025-41C6-4DE7-9F6D-CDCA0BCBD8DF}" srcOrd="2" destOrd="0" presId="urn:microsoft.com/office/officeart/2018/5/layout/IconCircleLabelList"/>
    <dgm:cxn modelId="{00B5D572-FB5A-4DCC-A277-DA3D22A2EA1D}" type="presParOf" srcId="{4791FDF5-4BC7-41A7-AB42-50638AE5D0DE}" destId="{2BE16CDD-26DE-4F32-B43C-2343066E588B}" srcOrd="3" destOrd="0" presId="urn:microsoft.com/office/officeart/2018/5/layout/IconCircleLabelList"/>
    <dgm:cxn modelId="{C5B9746C-4E3C-46D5-9C54-A78DFBA0EEE9}" type="presParOf" srcId="{2F98A119-D60F-4FD7-B394-4F6CE3576D87}" destId="{582D2D1E-F8B2-4C83-AE56-C38A90F1DDA3}" srcOrd="3" destOrd="0" presId="urn:microsoft.com/office/officeart/2018/5/layout/IconCircleLabelList"/>
    <dgm:cxn modelId="{F4E8A8CA-BF5E-46A6-B8CB-391A31076A97}" type="presParOf" srcId="{2F98A119-D60F-4FD7-B394-4F6CE3576D87}" destId="{CF6145DC-1138-40DC-9B79-AFDE98DC47DC}" srcOrd="4" destOrd="0" presId="urn:microsoft.com/office/officeart/2018/5/layout/IconCircleLabelList"/>
    <dgm:cxn modelId="{7B76E7D3-95E7-4CAC-92D6-F3446DA53CC2}" type="presParOf" srcId="{CF6145DC-1138-40DC-9B79-AFDE98DC47DC}" destId="{BD8F6983-02EA-4ECA-84BA-5059AE0BAAB8}" srcOrd="0" destOrd="0" presId="urn:microsoft.com/office/officeart/2018/5/layout/IconCircleLabelList"/>
    <dgm:cxn modelId="{78F64163-DE25-4171-9A05-93D0D5FFDE17}" type="presParOf" srcId="{CF6145DC-1138-40DC-9B79-AFDE98DC47DC}" destId="{99568EEF-719F-43B2-9C76-0D51284D857D}" srcOrd="1" destOrd="0" presId="urn:microsoft.com/office/officeart/2018/5/layout/IconCircleLabelList"/>
    <dgm:cxn modelId="{FB4FF7B8-4868-4FBF-8756-0C4A0879272E}" type="presParOf" srcId="{CF6145DC-1138-40DC-9B79-AFDE98DC47DC}" destId="{2EC0EEB7-19C4-46ED-9F58-97E504B59BA4}" srcOrd="2" destOrd="0" presId="urn:microsoft.com/office/officeart/2018/5/layout/IconCircleLabelList"/>
    <dgm:cxn modelId="{373029CB-7505-4970-BD46-AFA88E2B337F}" type="presParOf" srcId="{CF6145DC-1138-40DC-9B79-AFDE98DC47DC}" destId="{4958BE42-58A3-429A-873A-BC3B8AFBE863}" srcOrd="3" destOrd="0" presId="urn:microsoft.com/office/officeart/2018/5/layout/IconCircleLabelList"/>
    <dgm:cxn modelId="{D39C9F6B-CBF4-4624-A6EB-808EB13C0856}" type="presParOf" srcId="{2F98A119-D60F-4FD7-B394-4F6CE3576D87}" destId="{A5041FDF-C146-4987-BFB1-9BAAB0A38B55}" srcOrd="5" destOrd="0" presId="urn:microsoft.com/office/officeart/2018/5/layout/IconCircleLabelList"/>
    <dgm:cxn modelId="{18147832-87FB-41CB-BD06-B4322614F17B}" type="presParOf" srcId="{2F98A119-D60F-4FD7-B394-4F6CE3576D87}" destId="{F2E56EEA-2998-4289-BD13-00CA09F04506}" srcOrd="6" destOrd="0" presId="urn:microsoft.com/office/officeart/2018/5/layout/IconCircleLabelList"/>
    <dgm:cxn modelId="{CAB75543-5B16-4FF7-95D1-28722FF073CF}" type="presParOf" srcId="{F2E56EEA-2998-4289-BD13-00CA09F04506}" destId="{7571E539-CBE9-4D2A-8FCC-DC5480FD5570}" srcOrd="0" destOrd="0" presId="urn:microsoft.com/office/officeart/2018/5/layout/IconCircleLabelList"/>
    <dgm:cxn modelId="{DD249B4E-8072-40A1-B0F1-B1A8BDAD8879}" type="presParOf" srcId="{F2E56EEA-2998-4289-BD13-00CA09F04506}" destId="{E1F93E77-94CA-4ED3-9B18-05A00DF9A9B4}" srcOrd="1" destOrd="0" presId="urn:microsoft.com/office/officeart/2018/5/layout/IconCircleLabelList"/>
    <dgm:cxn modelId="{7B69FA35-8721-4D64-9243-8DB18A0C7247}" type="presParOf" srcId="{F2E56EEA-2998-4289-BD13-00CA09F04506}" destId="{D6066E3A-E0C7-4BD6-B670-B5A57674CD57}" srcOrd="2" destOrd="0" presId="urn:microsoft.com/office/officeart/2018/5/layout/IconCircleLabelList"/>
    <dgm:cxn modelId="{D0EC6A40-692B-46F8-B158-11A620E76D25}" type="presParOf" srcId="{F2E56EEA-2998-4289-BD13-00CA09F04506}" destId="{1256931E-D3AC-4F86-9082-7366DC3F2A3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A4059F3-7070-4EA1-BD8E-A9D831B4284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26B961-A9E2-4724-A711-B83286C1B100}">
      <dgm:prSet/>
      <dgm:spPr/>
      <dgm:t>
        <a:bodyPr/>
        <a:lstStyle/>
        <a:p>
          <a:pPr>
            <a:lnSpc>
              <a:spcPct val="100000"/>
            </a:lnSpc>
          </a:pPr>
          <a:r>
            <a:rPr lang="es-419" dirty="0"/>
            <a:t>Se añadieron un par de funcionalidades clave</a:t>
          </a:r>
          <a:endParaRPr lang="en-US" dirty="0"/>
        </a:p>
      </dgm:t>
    </dgm:pt>
    <dgm:pt modelId="{272B1444-2E17-4699-965D-11C943D8B0B4}" type="parTrans" cxnId="{54466E28-4731-4C2D-ABA3-8F95F2383E99}">
      <dgm:prSet/>
      <dgm:spPr/>
      <dgm:t>
        <a:bodyPr/>
        <a:lstStyle/>
        <a:p>
          <a:endParaRPr lang="en-US"/>
        </a:p>
      </dgm:t>
    </dgm:pt>
    <dgm:pt modelId="{16A131B7-4331-47C0-BF82-C0734C74E677}" type="sibTrans" cxnId="{54466E28-4731-4C2D-ABA3-8F95F2383E99}">
      <dgm:prSet/>
      <dgm:spPr/>
      <dgm:t>
        <a:bodyPr/>
        <a:lstStyle/>
        <a:p>
          <a:endParaRPr lang="en-US"/>
        </a:p>
      </dgm:t>
    </dgm:pt>
    <dgm:pt modelId="{A9EC5892-7B46-4260-AC77-F4F35C3900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Ajuste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</a:t>
          </a:r>
          <a:r>
            <a:rPr lang="en-US" dirty="0" err="1"/>
            <a:t>tiempos</a:t>
          </a:r>
          <a:r>
            <a:rPr lang="en-US" dirty="0"/>
            <a:t> (</a:t>
          </a:r>
          <a:r>
            <a:rPr lang="en-US" dirty="0" err="1"/>
            <a:t>personales</a:t>
          </a:r>
          <a:r>
            <a:rPr lang="en-US" dirty="0"/>
            <a:t>)</a:t>
          </a:r>
        </a:p>
      </dgm:t>
    </dgm:pt>
    <dgm:pt modelId="{34BD916B-63CB-4166-A82A-1BA9A7F92732}" type="parTrans" cxnId="{0CBAD0C1-EEBF-4ADE-8B9A-E749A8BF27A8}">
      <dgm:prSet/>
      <dgm:spPr/>
      <dgm:t>
        <a:bodyPr/>
        <a:lstStyle/>
        <a:p>
          <a:endParaRPr lang="en-US"/>
        </a:p>
      </dgm:t>
    </dgm:pt>
    <dgm:pt modelId="{7EF34BE9-0F70-4428-A58C-CFE21B8BC4EC}" type="sibTrans" cxnId="{0CBAD0C1-EEBF-4ADE-8B9A-E749A8BF27A8}">
      <dgm:prSet/>
      <dgm:spPr/>
      <dgm:t>
        <a:bodyPr/>
        <a:lstStyle/>
        <a:p>
          <a:endParaRPr lang="en-US"/>
        </a:p>
      </dgm:t>
    </dgm:pt>
    <dgm:pt modelId="{6209DFFB-7548-4381-933A-F29DFB6123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Empezaron</a:t>
          </a:r>
          <a:r>
            <a:rPr lang="en-US" dirty="0"/>
            <a:t> las </a:t>
          </a:r>
          <a:r>
            <a:rPr lang="en-US" dirty="0" err="1"/>
            <a:t>pruebas</a:t>
          </a:r>
          <a:r>
            <a:rPr lang="en-US" dirty="0"/>
            <a:t> </a:t>
          </a:r>
          <a:r>
            <a:rPr lang="en-US" dirty="0" err="1"/>
            <a:t>cuando</a:t>
          </a:r>
          <a:r>
            <a:rPr lang="en-US" dirty="0"/>
            <a:t> se </a:t>
          </a:r>
          <a:r>
            <a:rPr lang="en-US" dirty="0" err="1"/>
            <a:t>terminaban</a:t>
          </a:r>
          <a:r>
            <a:rPr lang="en-US" dirty="0"/>
            <a:t> </a:t>
          </a:r>
          <a:r>
            <a:rPr lang="en-US" dirty="0" err="1"/>
            <a:t>los</a:t>
          </a:r>
          <a:r>
            <a:rPr lang="en-US" dirty="0"/>
            <a:t> </a:t>
          </a:r>
          <a:r>
            <a:rPr lang="en-US" dirty="0" err="1"/>
            <a:t>módulos</a:t>
          </a:r>
          <a:endParaRPr lang="en-US" dirty="0"/>
        </a:p>
      </dgm:t>
    </dgm:pt>
    <dgm:pt modelId="{482D0130-DA86-4004-9DEF-3C2905471F76}" type="parTrans" cxnId="{16684DAA-AB4F-4BA5-B687-6EBBA9D0BB37}">
      <dgm:prSet/>
      <dgm:spPr/>
      <dgm:t>
        <a:bodyPr/>
        <a:lstStyle/>
        <a:p>
          <a:endParaRPr lang="en-US"/>
        </a:p>
      </dgm:t>
    </dgm:pt>
    <dgm:pt modelId="{8D3A722C-C9AB-4992-95C0-9AF9DBCC15EC}" type="sibTrans" cxnId="{16684DAA-AB4F-4BA5-B687-6EBBA9D0BB37}">
      <dgm:prSet/>
      <dgm:spPr/>
      <dgm:t>
        <a:bodyPr/>
        <a:lstStyle/>
        <a:p>
          <a:endParaRPr lang="en-US"/>
        </a:p>
      </dgm:t>
    </dgm:pt>
    <dgm:pt modelId="{C5472E65-50E2-4D7E-B844-89756188710A}" type="pres">
      <dgm:prSet presAssocID="{AA4059F3-7070-4EA1-BD8E-A9D831B42841}" presName="root" presStyleCnt="0">
        <dgm:presLayoutVars>
          <dgm:dir/>
          <dgm:resizeHandles val="exact"/>
        </dgm:presLayoutVars>
      </dgm:prSet>
      <dgm:spPr/>
    </dgm:pt>
    <dgm:pt modelId="{85D12FC9-1F5F-4606-B2F8-CF841EB8E360}" type="pres">
      <dgm:prSet presAssocID="{0426B961-A9E2-4724-A711-B83286C1B100}" presName="compNode" presStyleCnt="0"/>
      <dgm:spPr/>
    </dgm:pt>
    <dgm:pt modelId="{F38C458C-792B-417E-902B-E9EDAE171F28}" type="pres">
      <dgm:prSet presAssocID="{0426B961-A9E2-4724-A711-B83286C1B100}" presName="bgRect" presStyleLbl="bgShp" presStyleIdx="0" presStyleCnt="3"/>
      <dgm:spPr/>
    </dgm:pt>
    <dgm:pt modelId="{C27843A5-EBCB-447A-85CE-CF16E79A8C04}" type="pres">
      <dgm:prSet presAssocID="{0426B961-A9E2-4724-A711-B83286C1B1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AF1FB148-65AC-4BB2-B9AD-F63D874E2B7A}" type="pres">
      <dgm:prSet presAssocID="{0426B961-A9E2-4724-A711-B83286C1B100}" presName="spaceRect" presStyleCnt="0"/>
      <dgm:spPr/>
    </dgm:pt>
    <dgm:pt modelId="{98D441ED-5886-4BBC-8C67-78809D7C5167}" type="pres">
      <dgm:prSet presAssocID="{0426B961-A9E2-4724-A711-B83286C1B100}" presName="parTx" presStyleLbl="revTx" presStyleIdx="0" presStyleCnt="3">
        <dgm:presLayoutVars>
          <dgm:chMax val="0"/>
          <dgm:chPref val="0"/>
        </dgm:presLayoutVars>
      </dgm:prSet>
      <dgm:spPr/>
    </dgm:pt>
    <dgm:pt modelId="{2325F2DE-FB1F-44DE-A1D4-75C87E3441EF}" type="pres">
      <dgm:prSet presAssocID="{16A131B7-4331-47C0-BF82-C0734C74E677}" presName="sibTrans" presStyleCnt="0"/>
      <dgm:spPr/>
    </dgm:pt>
    <dgm:pt modelId="{56E3B4A9-FA51-42FF-9D19-5CFDD21C1963}" type="pres">
      <dgm:prSet presAssocID="{A9EC5892-7B46-4260-AC77-F4F35C390032}" presName="compNode" presStyleCnt="0"/>
      <dgm:spPr/>
    </dgm:pt>
    <dgm:pt modelId="{7701DA3F-4A99-4408-AB75-C9C7057A85A5}" type="pres">
      <dgm:prSet presAssocID="{A9EC5892-7B46-4260-AC77-F4F35C390032}" presName="bgRect" presStyleLbl="bgShp" presStyleIdx="1" presStyleCnt="3"/>
      <dgm:spPr/>
    </dgm:pt>
    <dgm:pt modelId="{7F890548-C95E-4891-A018-43A6C4ABAFEF}" type="pres">
      <dgm:prSet presAssocID="{A9EC5892-7B46-4260-AC77-F4F35C39003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quitectura"/>
        </a:ext>
      </dgm:extLst>
    </dgm:pt>
    <dgm:pt modelId="{55FECAE7-0B9B-4295-A092-B98901D6BFC0}" type="pres">
      <dgm:prSet presAssocID="{A9EC5892-7B46-4260-AC77-F4F35C390032}" presName="spaceRect" presStyleCnt="0"/>
      <dgm:spPr/>
    </dgm:pt>
    <dgm:pt modelId="{C355A88F-ECDF-46FD-83B5-8243F0C0C066}" type="pres">
      <dgm:prSet presAssocID="{A9EC5892-7B46-4260-AC77-F4F35C390032}" presName="parTx" presStyleLbl="revTx" presStyleIdx="1" presStyleCnt="3">
        <dgm:presLayoutVars>
          <dgm:chMax val="0"/>
          <dgm:chPref val="0"/>
        </dgm:presLayoutVars>
      </dgm:prSet>
      <dgm:spPr/>
    </dgm:pt>
    <dgm:pt modelId="{20F7FABB-5AFB-46CE-A81A-17140B6F8D29}" type="pres">
      <dgm:prSet presAssocID="{7EF34BE9-0F70-4428-A58C-CFE21B8BC4EC}" presName="sibTrans" presStyleCnt="0"/>
      <dgm:spPr/>
    </dgm:pt>
    <dgm:pt modelId="{951B6B47-F61E-43A4-A34C-40E6F6614B1E}" type="pres">
      <dgm:prSet presAssocID="{6209DFFB-7548-4381-933A-F29DFB6123F4}" presName="compNode" presStyleCnt="0"/>
      <dgm:spPr/>
    </dgm:pt>
    <dgm:pt modelId="{D6275120-171B-4498-90A5-DD15BE9481D1}" type="pres">
      <dgm:prSet presAssocID="{6209DFFB-7548-4381-933A-F29DFB6123F4}" presName="bgRect" presStyleLbl="bgShp" presStyleIdx="2" presStyleCnt="3"/>
      <dgm:spPr/>
    </dgm:pt>
    <dgm:pt modelId="{CE84BBB6-45C3-41E7-8C46-D916AC43D727}" type="pres">
      <dgm:prSet presAssocID="{6209DFFB-7548-4381-933A-F29DFB6123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D2B85C0C-E805-4DB4-A917-ED50206DEE1C}" type="pres">
      <dgm:prSet presAssocID="{6209DFFB-7548-4381-933A-F29DFB6123F4}" presName="spaceRect" presStyleCnt="0"/>
      <dgm:spPr/>
    </dgm:pt>
    <dgm:pt modelId="{EB3C7FAD-FFC2-4A0A-9EC0-E9892FF36638}" type="pres">
      <dgm:prSet presAssocID="{6209DFFB-7548-4381-933A-F29DFB6123F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4466E28-4731-4C2D-ABA3-8F95F2383E99}" srcId="{AA4059F3-7070-4EA1-BD8E-A9D831B42841}" destId="{0426B961-A9E2-4724-A711-B83286C1B100}" srcOrd="0" destOrd="0" parTransId="{272B1444-2E17-4699-965D-11C943D8B0B4}" sibTransId="{16A131B7-4331-47C0-BF82-C0734C74E677}"/>
    <dgm:cxn modelId="{7A36A13A-E863-4426-AE28-E4210A289C2C}" type="presOf" srcId="{AA4059F3-7070-4EA1-BD8E-A9D831B42841}" destId="{C5472E65-50E2-4D7E-B844-89756188710A}" srcOrd="0" destOrd="0" presId="urn:microsoft.com/office/officeart/2018/2/layout/IconVerticalSolidList"/>
    <dgm:cxn modelId="{CE009F55-43DE-4530-88C3-5B92237C8178}" type="presOf" srcId="{A9EC5892-7B46-4260-AC77-F4F35C390032}" destId="{C355A88F-ECDF-46FD-83B5-8243F0C0C066}" srcOrd="0" destOrd="0" presId="urn:microsoft.com/office/officeart/2018/2/layout/IconVerticalSolidList"/>
    <dgm:cxn modelId="{D3DDAD94-ACC1-4AD2-890B-FE21E8180003}" type="presOf" srcId="{0426B961-A9E2-4724-A711-B83286C1B100}" destId="{98D441ED-5886-4BBC-8C67-78809D7C5167}" srcOrd="0" destOrd="0" presId="urn:microsoft.com/office/officeart/2018/2/layout/IconVerticalSolidList"/>
    <dgm:cxn modelId="{16684DAA-AB4F-4BA5-B687-6EBBA9D0BB37}" srcId="{AA4059F3-7070-4EA1-BD8E-A9D831B42841}" destId="{6209DFFB-7548-4381-933A-F29DFB6123F4}" srcOrd="2" destOrd="0" parTransId="{482D0130-DA86-4004-9DEF-3C2905471F76}" sibTransId="{8D3A722C-C9AB-4992-95C0-9AF9DBCC15EC}"/>
    <dgm:cxn modelId="{611B56C0-9E5B-45D9-B25D-BAF96466FD2A}" type="presOf" srcId="{6209DFFB-7548-4381-933A-F29DFB6123F4}" destId="{EB3C7FAD-FFC2-4A0A-9EC0-E9892FF36638}" srcOrd="0" destOrd="0" presId="urn:microsoft.com/office/officeart/2018/2/layout/IconVerticalSolidList"/>
    <dgm:cxn modelId="{0CBAD0C1-EEBF-4ADE-8B9A-E749A8BF27A8}" srcId="{AA4059F3-7070-4EA1-BD8E-A9D831B42841}" destId="{A9EC5892-7B46-4260-AC77-F4F35C390032}" srcOrd="1" destOrd="0" parTransId="{34BD916B-63CB-4166-A82A-1BA9A7F92732}" sibTransId="{7EF34BE9-0F70-4428-A58C-CFE21B8BC4EC}"/>
    <dgm:cxn modelId="{A3A2B033-0C4C-4960-8714-BDC76B2D02D9}" type="presParOf" srcId="{C5472E65-50E2-4D7E-B844-89756188710A}" destId="{85D12FC9-1F5F-4606-B2F8-CF841EB8E360}" srcOrd="0" destOrd="0" presId="urn:microsoft.com/office/officeart/2018/2/layout/IconVerticalSolidList"/>
    <dgm:cxn modelId="{E64C8E86-6D35-4117-BC5D-2C16240185FB}" type="presParOf" srcId="{85D12FC9-1F5F-4606-B2F8-CF841EB8E360}" destId="{F38C458C-792B-417E-902B-E9EDAE171F28}" srcOrd="0" destOrd="0" presId="urn:microsoft.com/office/officeart/2018/2/layout/IconVerticalSolidList"/>
    <dgm:cxn modelId="{8ACC5F34-B901-4844-8392-45498C759150}" type="presParOf" srcId="{85D12FC9-1F5F-4606-B2F8-CF841EB8E360}" destId="{C27843A5-EBCB-447A-85CE-CF16E79A8C04}" srcOrd="1" destOrd="0" presId="urn:microsoft.com/office/officeart/2018/2/layout/IconVerticalSolidList"/>
    <dgm:cxn modelId="{9589B1B0-A658-4DDD-84EA-5FCEAEF31E97}" type="presParOf" srcId="{85D12FC9-1F5F-4606-B2F8-CF841EB8E360}" destId="{AF1FB148-65AC-4BB2-B9AD-F63D874E2B7A}" srcOrd="2" destOrd="0" presId="urn:microsoft.com/office/officeart/2018/2/layout/IconVerticalSolidList"/>
    <dgm:cxn modelId="{35D35785-D0EE-4B00-A56C-ABB204FFB20B}" type="presParOf" srcId="{85D12FC9-1F5F-4606-B2F8-CF841EB8E360}" destId="{98D441ED-5886-4BBC-8C67-78809D7C5167}" srcOrd="3" destOrd="0" presId="urn:microsoft.com/office/officeart/2018/2/layout/IconVerticalSolidList"/>
    <dgm:cxn modelId="{68A09E23-2ED5-4135-A0B6-55D52703E93F}" type="presParOf" srcId="{C5472E65-50E2-4D7E-B844-89756188710A}" destId="{2325F2DE-FB1F-44DE-A1D4-75C87E3441EF}" srcOrd="1" destOrd="0" presId="urn:microsoft.com/office/officeart/2018/2/layout/IconVerticalSolidList"/>
    <dgm:cxn modelId="{4822483A-F657-43AA-B576-AE2027B478A0}" type="presParOf" srcId="{C5472E65-50E2-4D7E-B844-89756188710A}" destId="{56E3B4A9-FA51-42FF-9D19-5CFDD21C1963}" srcOrd="2" destOrd="0" presId="urn:microsoft.com/office/officeart/2018/2/layout/IconVerticalSolidList"/>
    <dgm:cxn modelId="{28B49EA4-D93F-4FE4-A868-35D3695DD7E7}" type="presParOf" srcId="{56E3B4A9-FA51-42FF-9D19-5CFDD21C1963}" destId="{7701DA3F-4A99-4408-AB75-C9C7057A85A5}" srcOrd="0" destOrd="0" presId="urn:microsoft.com/office/officeart/2018/2/layout/IconVerticalSolidList"/>
    <dgm:cxn modelId="{E2A1BF87-7497-4E9C-A194-4B0CE22913BC}" type="presParOf" srcId="{56E3B4A9-FA51-42FF-9D19-5CFDD21C1963}" destId="{7F890548-C95E-4891-A018-43A6C4ABAFEF}" srcOrd="1" destOrd="0" presId="urn:microsoft.com/office/officeart/2018/2/layout/IconVerticalSolidList"/>
    <dgm:cxn modelId="{E646D607-A2C6-462B-8DC5-B07CC7907B0A}" type="presParOf" srcId="{56E3B4A9-FA51-42FF-9D19-5CFDD21C1963}" destId="{55FECAE7-0B9B-4295-A092-B98901D6BFC0}" srcOrd="2" destOrd="0" presId="urn:microsoft.com/office/officeart/2018/2/layout/IconVerticalSolidList"/>
    <dgm:cxn modelId="{AE8E417A-8599-4CC1-AECC-9E5879979685}" type="presParOf" srcId="{56E3B4A9-FA51-42FF-9D19-5CFDD21C1963}" destId="{C355A88F-ECDF-46FD-83B5-8243F0C0C066}" srcOrd="3" destOrd="0" presId="urn:microsoft.com/office/officeart/2018/2/layout/IconVerticalSolidList"/>
    <dgm:cxn modelId="{656C9CF3-B599-46CA-95A3-AC99194EC6BA}" type="presParOf" srcId="{C5472E65-50E2-4D7E-B844-89756188710A}" destId="{20F7FABB-5AFB-46CE-A81A-17140B6F8D29}" srcOrd="3" destOrd="0" presId="urn:microsoft.com/office/officeart/2018/2/layout/IconVerticalSolidList"/>
    <dgm:cxn modelId="{80378A30-D334-4AD1-B34D-96AAF37C4DAD}" type="presParOf" srcId="{C5472E65-50E2-4D7E-B844-89756188710A}" destId="{951B6B47-F61E-43A4-A34C-40E6F6614B1E}" srcOrd="4" destOrd="0" presId="urn:microsoft.com/office/officeart/2018/2/layout/IconVerticalSolidList"/>
    <dgm:cxn modelId="{E9B6013A-E55A-45BC-9AF5-2666B622C5AB}" type="presParOf" srcId="{951B6B47-F61E-43A4-A34C-40E6F6614B1E}" destId="{D6275120-171B-4498-90A5-DD15BE9481D1}" srcOrd="0" destOrd="0" presId="urn:microsoft.com/office/officeart/2018/2/layout/IconVerticalSolidList"/>
    <dgm:cxn modelId="{EA2ADDAB-E488-4A5A-B063-BE2BD445AC27}" type="presParOf" srcId="{951B6B47-F61E-43A4-A34C-40E6F6614B1E}" destId="{CE84BBB6-45C3-41E7-8C46-D916AC43D727}" srcOrd="1" destOrd="0" presId="urn:microsoft.com/office/officeart/2018/2/layout/IconVerticalSolidList"/>
    <dgm:cxn modelId="{244A613F-1DF7-4D37-93AA-235ABE82877D}" type="presParOf" srcId="{951B6B47-F61E-43A4-A34C-40E6F6614B1E}" destId="{D2B85C0C-E805-4DB4-A917-ED50206DEE1C}" srcOrd="2" destOrd="0" presId="urn:microsoft.com/office/officeart/2018/2/layout/IconVerticalSolidList"/>
    <dgm:cxn modelId="{5F8B84BF-3042-4980-BAEF-C0577DA96961}" type="presParOf" srcId="{951B6B47-F61E-43A4-A34C-40E6F6614B1E}" destId="{EB3C7FAD-FFC2-4A0A-9EC0-E9892FF3663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FA816-B69C-4225-8D68-4DA50971585F}">
      <dsp:nvSpPr>
        <dsp:cNvPr id="0" name=""/>
        <dsp:cNvSpPr/>
      </dsp:nvSpPr>
      <dsp:spPr>
        <a:xfrm>
          <a:off x="0" y="45689"/>
          <a:ext cx="5715000" cy="10038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600" kern="1200" dirty="0"/>
            <a:t>Definir estructura de BD para vehículos e ingresos</a:t>
          </a:r>
          <a:endParaRPr lang="en-US" sz="2600" kern="1200" dirty="0"/>
        </a:p>
      </dsp:txBody>
      <dsp:txXfrm>
        <a:off x="49004" y="94693"/>
        <a:ext cx="5616992" cy="905852"/>
      </dsp:txXfrm>
    </dsp:sp>
    <dsp:sp modelId="{00A4E431-8663-4AFA-8B3E-ECA363894CB1}">
      <dsp:nvSpPr>
        <dsp:cNvPr id="0" name=""/>
        <dsp:cNvSpPr/>
      </dsp:nvSpPr>
      <dsp:spPr>
        <a:xfrm>
          <a:off x="0" y="1124430"/>
          <a:ext cx="5715000" cy="10038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600" kern="1200"/>
            <a:t>Crear vista de registro de vehículos</a:t>
          </a:r>
          <a:endParaRPr lang="en-US" sz="2600" kern="1200"/>
        </a:p>
      </dsp:txBody>
      <dsp:txXfrm>
        <a:off x="49004" y="1173434"/>
        <a:ext cx="5616992" cy="905852"/>
      </dsp:txXfrm>
    </dsp:sp>
    <dsp:sp modelId="{BD96823F-9C3A-4AEA-8758-C0316B39DC6F}">
      <dsp:nvSpPr>
        <dsp:cNvPr id="0" name=""/>
        <dsp:cNvSpPr/>
      </dsp:nvSpPr>
      <dsp:spPr>
        <a:xfrm>
          <a:off x="0" y="2203170"/>
          <a:ext cx="5715000" cy="10038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600" kern="1200"/>
            <a:t>Implementar captura de fotografías</a:t>
          </a:r>
          <a:endParaRPr lang="en-US" sz="2600" kern="1200"/>
        </a:p>
      </dsp:txBody>
      <dsp:txXfrm>
        <a:off x="49004" y="2252174"/>
        <a:ext cx="5616992" cy="905852"/>
      </dsp:txXfrm>
    </dsp:sp>
    <dsp:sp modelId="{E3FD34A2-7154-492E-B53D-1CCC3E012D7E}">
      <dsp:nvSpPr>
        <dsp:cNvPr id="0" name=""/>
        <dsp:cNvSpPr/>
      </dsp:nvSpPr>
      <dsp:spPr>
        <a:xfrm>
          <a:off x="0" y="3281910"/>
          <a:ext cx="5715000" cy="10038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600" kern="1200"/>
            <a:t>Registrar ingresos vinculados al vehículo</a:t>
          </a:r>
          <a:endParaRPr lang="en-US" sz="2600" kern="1200"/>
        </a:p>
      </dsp:txBody>
      <dsp:txXfrm>
        <a:off x="49004" y="3330914"/>
        <a:ext cx="5616992" cy="905852"/>
      </dsp:txXfrm>
    </dsp:sp>
    <dsp:sp modelId="{BAE36046-DC39-471A-9505-0A96FD67231F}">
      <dsp:nvSpPr>
        <dsp:cNvPr id="0" name=""/>
        <dsp:cNvSpPr/>
      </dsp:nvSpPr>
      <dsp:spPr>
        <a:xfrm>
          <a:off x="0" y="4360650"/>
          <a:ext cx="5715000" cy="10038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600" kern="1200"/>
            <a:t>Validar permisos (Admin / Guardia)</a:t>
          </a:r>
          <a:endParaRPr lang="en-US" sz="2600" kern="1200"/>
        </a:p>
      </dsp:txBody>
      <dsp:txXfrm>
        <a:off x="49004" y="4409654"/>
        <a:ext cx="5616992" cy="90585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8C145-3E86-4CC0-B7CF-206FE458A201}">
      <dsp:nvSpPr>
        <dsp:cNvPr id="0" name=""/>
        <dsp:cNvSpPr/>
      </dsp:nvSpPr>
      <dsp:spPr>
        <a:xfrm>
          <a:off x="0" y="338659"/>
          <a:ext cx="6171948" cy="912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3900" kern="1200" dirty="0"/>
            <a:t>Completar modulo faltante</a:t>
          </a:r>
          <a:endParaRPr lang="en-US" sz="3900" kern="1200" dirty="0"/>
        </a:p>
      </dsp:txBody>
      <dsp:txXfrm>
        <a:off x="44549" y="383208"/>
        <a:ext cx="6082850" cy="823502"/>
      </dsp:txXfrm>
    </dsp:sp>
    <dsp:sp modelId="{FBA6CE7D-2A66-4AD3-8BC6-A6809901331A}">
      <dsp:nvSpPr>
        <dsp:cNvPr id="0" name=""/>
        <dsp:cNvSpPr/>
      </dsp:nvSpPr>
      <dsp:spPr>
        <a:xfrm>
          <a:off x="0" y="1268329"/>
          <a:ext cx="6171948" cy="912600"/>
        </a:xfrm>
        <a:prstGeom prst="roundRect">
          <a:avLst/>
        </a:prstGeom>
        <a:solidFill>
          <a:schemeClr val="accent2">
            <a:hueOff val="-101803"/>
            <a:satOff val="-873"/>
            <a:lumOff val="-5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3900" kern="1200" dirty="0"/>
            <a:t>Terminar ultimas pruebas</a:t>
          </a:r>
          <a:endParaRPr lang="en-US" sz="3900" kern="1200" dirty="0"/>
        </a:p>
      </dsp:txBody>
      <dsp:txXfrm>
        <a:off x="44549" y="1312878"/>
        <a:ext cx="6082850" cy="823502"/>
      </dsp:txXfrm>
    </dsp:sp>
    <dsp:sp modelId="{9DBD37E5-E905-4AA8-A218-D8A85223A50F}">
      <dsp:nvSpPr>
        <dsp:cNvPr id="0" name=""/>
        <dsp:cNvSpPr/>
      </dsp:nvSpPr>
      <dsp:spPr>
        <a:xfrm>
          <a:off x="0" y="2293249"/>
          <a:ext cx="6171948" cy="912600"/>
        </a:xfrm>
        <a:prstGeom prst="roundRect">
          <a:avLst/>
        </a:prstGeom>
        <a:solidFill>
          <a:schemeClr val="accent2">
            <a:hueOff val="-203606"/>
            <a:satOff val="-1745"/>
            <a:lumOff val="-115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3900" kern="1200" dirty="0"/>
            <a:t>Entregar aplicación </a:t>
          </a:r>
          <a:endParaRPr lang="en-US" sz="3900" kern="1200" dirty="0"/>
        </a:p>
      </dsp:txBody>
      <dsp:txXfrm>
        <a:off x="44549" y="2337798"/>
        <a:ext cx="6082850" cy="823502"/>
      </dsp:txXfrm>
    </dsp:sp>
    <dsp:sp modelId="{828D5770-9A3E-4CBB-87E1-FE88F04338D0}">
      <dsp:nvSpPr>
        <dsp:cNvPr id="0" name=""/>
        <dsp:cNvSpPr/>
      </dsp:nvSpPr>
      <dsp:spPr>
        <a:xfrm>
          <a:off x="0" y="3318170"/>
          <a:ext cx="6171948" cy="912600"/>
        </a:xfrm>
        <a:prstGeom prst="roundRect">
          <a:avLst/>
        </a:prstGeom>
        <a:solidFill>
          <a:schemeClr val="accent2">
            <a:hueOff val="-305410"/>
            <a:satOff val="-2618"/>
            <a:lumOff val="-1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3900" kern="1200" dirty="0"/>
            <a:t>Corregir errores y visual</a:t>
          </a:r>
          <a:endParaRPr lang="en-US" sz="3900" kern="1200" dirty="0"/>
        </a:p>
      </dsp:txBody>
      <dsp:txXfrm>
        <a:off x="44549" y="3362719"/>
        <a:ext cx="6082850" cy="823502"/>
      </dsp:txXfrm>
    </dsp:sp>
    <dsp:sp modelId="{BA2CD14D-7271-471D-B74E-68BBA665768D}">
      <dsp:nvSpPr>
        <dsp:cNvPr id="0" name=""/>
        <dsp:cNvSpPr/>
      </dsp:nvSpPr>
      <dsp:spPr>
        <a:xfrm>
          <a:off x="0" y="4343090"/>
          <a:ext cx="6171948" cy="912600"/>
        </a:xfrm>
        <a:prstGeom prst="roundRect">
          <a:avLst/>
        </a:prstGeom>
        <a:solidFill>
          <a:schemeClr val="accent2">
            <a:hueOff val="-407213"/>
            <a:satOff val="-3490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3900" kern="1200" dirty="0"/>
            <a:t>Aprobar</a:t>
          </a:r>
          <a:endParaRPr lang="en-US" sz="3900" kern="1200" dirty="0"/>
        </a:p>
      </dsp:txBody>
      <dsp:txXfrm>
        <a:off x="44549" y="4387639"/>
        <a:ext cx="6082850" cy="8235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2E715E-0011-47EA-BE96-7190E767943A}">
      <dsp:nvSpPr>
        <dsp:cNvPr id="0" name=""/>
        <dsp:cNvSpPr/>
      </dsp:nvSpPr>
      <dsp:spPr>
        <a:xfrm>
          <a:off x="0" y="1631"/>
          <a:ext cx="5195889" cy="82708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4F524-A162-4147-8AA7-9846837E0AC3}">
      <dsp:nvSpPr>
        <dsp:cNvPr id="0" name=""/>
        <dsp:cNvSpPr/>
      </dsp:nvSpPr>
      <dsp:spPr>
        <a:xfrm>
          <a:off x="250193" y="187726"/>
          <a:ext cx="454897" cy="4548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CAAAC8-E7ED-424E-83A9-C1E2FDF229AC}">
      <dsp:nvSpPr>
        <dsp:cNvPr id="0" name=""/>
        <dsp:cNvSpPr/>
      </dsp:nvSpPr>
      <dsp:spPr>
        <a:xfrm>
          <a:off x="955283" y="1631"/>
          <a:ext cx="4240605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b="1" kern="1200" dirty="0"/>
            <a:t>¿Que salió bien?</a:t>
          </a:r>
          <a:endParaRPr lang="en-US" sz="2200" b="1" kern="1200" dirty="0"/>
        </a:p>
      </dsp:txBody>
      <dsp:txXfrm>
        <a:off x="955283" y="1631"/>
        <a:ext cx="4240605" cy="827085"/>
      </dsp:txXfrm>
    </dsp:sp>
    <dsp:sp modelId="{FFB31272-9206-4DB1-AC78-BB0514828244}">
      <dsp:nvSpPr>
        <dsp:cNvPr id="0" name=""/>
        <dsp:cNvSpPr/>
      </dsp:nvSpPr>
      <dsp:spPr>
        <a:xfrm>
          <a:off x="0" y="1035488"/>
          <a:ext cx="5195889" cy="82708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43A78-CFD6-4B20-9B02-FBCD225458F2}">
      <dsp:nvSpPr>
        <dsp:cNvPr id="0" name=""/>
        <dsp:cNvSpPr/>
      </dsp:nvSpPr>
      <dsp:spPr>
        <a:xfrm>
          <a:off x="250193" y="1221583"/>
          <a:ext cx="454897" cy="4548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E9004-A75F-4FDE-9D76-D64399A49F37}">
      <dsp:nvSpPr>
        <dsp:cNvPr id="0" name=""/>
        <dsp:cNvSpPr/>
      </dsp:nvSpPr>
      <dsp:spPr>
        <a:xfrm>
          <a:off x="955283" y="1035488"/>
          <a:ext cx="4240605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/>
            <a:t>Cumplimiento total de historias</a:t>
          </a:r>
          <a:endParaRPr lang="en-US" sz="2200" kern="1200"/>
        </a:p>
      </dsp:txBody>
      <dsp:txXfrm>
        <a:off x="955283" y="1035488"/>
        <a:ext cx="4240605" cy="827085"/>
      </dsp:txXfrm>
    </dsp:sp>
    <dsp:sp modelId="{3AA1FFB0-9378-40CF-BCC3-F0722EA801A7}">
      <dsp:nvSpPr>
        <dsp:cNvPr id="0" name=""/>
        <dsp:cNvSpPr/>
      </dsp:nvSpPr>
      <dsp:spPr>
        <a:xfrm>
          <a:off x="0" y="2069345"/>
          <a:ext cx="5195889" cy="82708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93E396-12CD-40EB-8353-F63FAC70B2EC}">
      <dsp:nvSpPr>
        <dsp:cNvPr id="0" name=""/>
        <dsp:cNvSpPr/>
      </dsp:nvSpPr>
      <dsp:spPr>
        <a:xfrm>
          <a:off x="250193" y="2255439"/>
          <a:ext cx="454897" cy="4548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79025-9BA4-4FC7-965D-7BBB5BE78779}">
      <dsp:nvSpPr>
        <dsp:cNvPr id="0" name=""/>
        <dsp:cNvSpPr/>
      </dsp:nvSpPr>
      <dsp:spPr>
        <a:xfrm>
          <a:off x="955283" y="2069345"/>
          <a:ext cx="4240605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/>
            <a:t>Interfaz intuitiva</a:t>
          </a:r>
          <a:endParaRPr lang="en-US" sz="2200" kern="1200"/>
        </a:p>
      </dsp:txBody>
      <dsp:txXfrm>
        <a:off x="955283" y="2069345"/>
        <a:ext cx="4240605" cy="827085"/>
      </dsp:txXfrm>
    </dsp:sp>
    <dsp:sp modelId="{D7A79875-D4B2-4F37-BFBD-983FD7E57D8B}">
      <dsp:nvSpPr>
        <dsp:cNvPr id="0" name=""/>
        <dsp:cNvSpPr/>
      </dsp:nvSpPr>
      <dsp:spPr>
        <a:xfrm>
          <a:off x="0" y="3103202"/>
          <a:ext cx="5195889" cy="82708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6C0241-7E6E-4EA9-83B6-0554CA17076E}">
      <dsp:nvSpPr>
        <dsp:cNvPr id="0" name=""/>
        <dsp:cNvSpPr/>
      </dsp:nvSpPr>
      <dsp:spPr>
        <a:xfrm>
          <a:off x="250193" y="3289296"/>
          <a:ext cx="454897" cy="4548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E5BB8-DB11-441A-9B2C-EDD64A4C78E8}">
      <dsp:nvSpPr>
        <dsp:cNvPr id="0" name=""/>
        <dsp:cNvSpPr/>
      </dsp:nvSpPr>
      <dsp:spPr>
        <a:xfrm>
          <a:off x="955283" y="3103202"/>
          <a:ext cx="4240605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 dirty="0"/>
            <a:t>Aprendizaje técnico aplicado correctamente</a:t>
          </a:r>
          <a:endParaRPr lang="en-US" sz="2200" kern="1200" dirty="0"/>
        </a:p>
      </dsp:txBody>
      <dsp:txXfrm>
        <a:off x="955283" y="3103202"/>
        <a:ext cx="4240605" cy="8270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FA816-B69C-4225-8D68-4DA50971585F}">
      <dsp:nvSpPr>
        <dsp:cNvPr id="0" name=""/>
        <dsp:cNvSpPr/>
      </dsp:nvSpPr>
      <dsp:spPr>
        <a:xfrm>
          <a:off x="0" y="7557"/>
          <a:ext cx="4975358" cy="13689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600" kern="1200" dirty="0"/>
            <a:t>Acciones</a:t>
          </a:r>
        </a:p>
      </dsp:txBody>
      <dsp:txXfrm>
        <a:off x="66824" y="74381"/>
        <a:ext cx="4841710" cy="1235252"/>
      </dsp:txXfrm>
    </dsp:sp>
    <dsp:sp modelId="{00A4E431-8663-4AFA-8B3E-ECA363894CB1}">
      <dsp:nvSpPr>
        <dsp:cNvPr id="0" name=""/>
        <dsp:cNvSpPr/>
      </dsp:nvSpPr>
      <dsp:spPr>
        <a:xfrm>
          <a:off x="0" y="1480137"/>
          <a:ext cx="4975358" cy="13689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600" kern="1200" dirty="0"/>
            <a:t>Priorizar tareas críticas</a:t>
          </a:r>
          <a:endParaRPr lang="en-US" sz="3600" kern="1200" dirty="0"/>
        </a:p>
      </dsp:txBody>
      <dsp:txXfrm>
        <a:off x="66824" y="1546961"/>
        <a:ext cx="4841710" cy="1235252"/>
      </dsp:txXfrm>
    </dsp:sp>
    <dsp:sp modelId="{BD96823F-9C3A-4AEA-8758-C0316B39DC6F}">
      <dsp:nvSpPr>
        <dsp:cNvPr id="0" name=""/>
        <dsp:cNvSpPr/>
      </dsp:nvSpPr>
      <dsp:spPr>
        <a:xfrm>
          <a:off x="0" y="2952717"/>
          <a:ext cx="4975358" cy="13689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3600" kern="1200" dirty="0"/>
            <a:t>Mejorar planificación de tiempo</a:t>
          </a:r>
          <a:endParaRPr lang="en-US" sz="3600" kern="1200" dirty="0"/>
        </a:p>
      </dsp:txBody>
      <dsp:txXfrm>
        <a:off x="66824" y="3019541"/>
        <a:ext cx="4841710" cy="1235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F44744-0025-4A4D-92B9-A1966C20C242}">
      <dsp:nvSpPr>
        <dsp:cNvPr id="0" name=""/>
        <dsp:cNvSpPr/>
      </dsp:nvSpPr>
      <dsp:spPr>
        <a:xfrm>
          <a:off x="0" y="1750"/>
          <a:ext cx="5715000" cy="7457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38713C-F5C3-458B-89BA-90A1A4C305F5}">
      <dsp:nvSpPr>
        <dsp:cNvPr id="0" name=""/>
        <dsp:cNvSpPr/>
      </dsp:nvSpPr>
      <dsp:spPr>
        <a:xfrm>
          <a:off x="225589" y="169544"/>
          <a:ext cx="410163" cy="4101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F6377-E492-4984-8817-6B1A0D0270B8}">
      <dsp:nvSpPr>
        <dsp:cNvPr id="0" name=""/>
        <dsp:cNvSpPr/>
      </dsp:nvSpPr>
      <dsp:spPr>
        <a:xfrm>
          <a:off x="861343" y="1750"/>
          <a:ext cx="4853656" cy="74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25" tIns="78925" rIns="78925" bIns="7892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900" kern="1200" dirty="0"/>
            <a:t>Diseño de entidad </a:t>
          </a:r>
          <a:r>
            <a:rPr lang="es-CL" sz="1900" b="1" kern="1200" dirty="0"/>
            <a:t>Orden de Trabajo (OT)</a:t>
          </a:r>
          <a:r>
            <a:rPr lang="es-CL" sz="1900" kern="1200" dirty="0"/>
            <a:t> y relación con Ingresos</a:t>
          </a:r>
          <a:endParaRPr lang="en-US" sz="1900" kern="1200" dirty="0"/>
        </a:p>
      </dsp:txBody>
      <dsp:txXfrm>
        <a:off x="861343" y="1750"/>
        <a:ext cx="4853656" cy="745751"/>
      </dsp:txXfrm>
    </dsp:sp>
    <dsp:sp modelId="{0716E6EE-6EBE-457E-8173-419614C38E0E}">
      <dsp:nvSpPr>
        <dsp:cNvPr id="0" name=""/>
        <dsp:cNvSpPr/>
      </dsp:nvSpPr>
      <dsp:spPr>
        <a:xfrm>
          <a:off x="0" y="933939"/>
          <a:ext cx="5715000" cy="7457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C10F0D-FAB2-4971-869E-AE8C6BF10ED6}">
      <dsp:nvSpPr>
        <dsp:cNvPr id="0" name=""/>
        <dsp:cNvSpPr/>
      </dsp:nvSpPr>
      <dsp:spPr>
        <a:xfrm>
          <a:off x="225589" y="1101733"/>
          <a:ext cx="410163" cy="4101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4C0A9-E68A-48EB-BB60-0F73D42F181A}">
      <dsp:nvSpPr>
        <dsp:cNvPr id="0" name=""/>
        <dsp:cNvSpPr/>
      </dsp:nvSpPr>
      <dsp:spPr>
        <a:xfrm>
          <a:off x="861343" y="933939"/>
          <a:ext cx="4853656" cy="74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25" tIns="78925" rIns="78925" bIns="7892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900" kern="1200"/>
            <a:t>Creación de la vista de listado para el </a:t>
          </a:r>
          <a:r>
            <a:rPr lang="es-CL" sz="1900" b="1" kern="1200"/>
            <a:t>Jefe de Taller</a:t>
          </a:r>
          <a:endParaRPr lang="en-US" sz="1900" kern="1200"/>
        </a:p>
      </dsp:txBody>
      <dsp:txXfrm>
        <a:off x="861343" y="933939"/>
        <a:ext cx="4853656" cy="745751"/>
      </dsp:txXfrm>
    </dsp:sp>
    <dsp:sp modelId="{8646491A-AC2A-4FC8-9425-AED4E635D631}">
      <dsp:nvSpPr>
        <dsp:cNvPr id="0" name=""/>
        <dsp:cNvSpPr/>
      </dsp:nvSpPr>
      <dsp:spPr>
        <a:xfrm>
          <a:off x="0" y="1866129"/>
          <a:ext cx="5715000" cy="7457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1A18F2-3D9D-440E-8892-FD68CEBA8BE5}">
      <dsp:nvSpPr>
        <dsp:cNvPr id="0" name=""/>
        <dsp:cNvSpPr/>
      </dsp:nvSpPr>
      <dsp:spPr>
        <a:xfrm>
          <a:off x="225589" y="2033923"/>
          <a:ext cx="410163" cy="4101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AFE14-9C24-44A3-A084-87FCD4184D3E}">
      <dsp:nvSpPr>
        <dsp:cNvPr id="0" name=""/>
        <dsp:cNvSpPr/>
      </dsp:nvSpPr>
      <dsp:spPr>
        <a:xfrm>
          <a:off x="861343" y="1866129"/>
          <a:ext cx="4853656" cy="74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25" tIns="78925" rIns="78925" bIns="7892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900" kern="1200"/>
            <a:t>Implementación de lógica de </a:t>
          </a:r>
          <a:r>
            <a:rPr lang="es-CL" sz="1900" b="1" kern="1200"/>
            <a:t>asignación de mecánico</a:t>
          </a:r>
          <a:endParaRPr lang="en-US" sz="1900" kern="1200"/>
        </a:p>
      </dsp:txBody>
      <dsp:txXfrm>
        <a:off x="861343" y="1866129"/>
        <a:ext cx="4853656" cy="745751"/>
      </dsp:txXfrm>
    </dsp:sp>
    <dsp:sp modelId="{33669FA8-D31E-4DAD-8989-1C2DDD5050EF}">
      <dsp:nvSpPr>
        <dsp:cNvPr id="0" name=""/>
        <dsp:cNvSpPr/>
      </dsp:nvSpPr>
      <dsp:spPr>
        <a:xfrm>
          <a:off x="0" y="2798318"/>
          <a:ext cx="5715000" cy="7457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9E6ED-A727-4185-95C9-489D7A9A50F4}">
      <dsp:nvSpPr>
        <dsp:cNvPr id="0" name=""/>
        <dsp:cNvSpPr/>
      </dsp:nvSpPr>
      <dsp:spPr>
        <a:xfrm>
          <a:off x="225589" y="2966113"/>
          <a:ext cx="410163" cy="4101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6DE98D-7688-42F7-AAC9-0BB49F2F1608}">
      <dsp:nvSpPr>
        <dsp:cNvPr id="0" name=""/>
        <dsp:cNvSpPr/>
      </dsp:nvSpPr>
      <dsp:spPr>
        <a:xfrm>
          <a:off x="861343" y="2798318"/>
          <a:ext cx="4853656" cy="74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25" tIns="78925" rIns="78925" bIns="7892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900" kern="1200"/>
            <a:t>Creación de </a:t>
          </a:r>
          <a:r>
            <a:rPr lang="es-CL" sz="1900" b="1" kern="1200"/>
            <a:t>panel filtrado</a:t>
          </a:r>
          <a:r>
            <a:rPr lang="es-CL" sz="1900" kern="1200"/>
            <a:t> para mecánicos</a:t>
          </a:r>
          <a:endParaRPr lang="en-US" sz="1900" kern="1200"/>
        </a:p>
      </dsp:txBody>
      <dsp:txXfrm>
        <a:off x="861343" y="2798318"/>
        <a:ext cx="4853656" cy="745751"/>
      </dsp:txXfrm>
    </dsp:sp>
    <dsp:sp modelId="{F5BD5D43-E2AA-4CC3-ADBF-84ED8F41A4BA}">
      <dsp:nvSpPr>
        <dsp:cNvPr id="0" name=""/>
        <dsp:cNvSpPr/>
      </dsp:nvSpPr>
      <dsp:spPr>
        <a:xfrm>
          <a:off x="0" y="3730508"/>
          <a:ext cx="5715000" cy="7457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763BA-64B0-429C-8254-39C60DBC818C}">
      <dsp:nvSpPr>
        <dsp:cNvPr id="0" name=""/>
        <dsp:cNvSpPr/>
      </dsp:nvSpPr>
      <dsp:spPr>
        <a:xfrm>
          <a:off x="225589" y="3898302"/>
          <a:ext cx="410163" cy="41016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E133FC-1FB4-48D7-80C2-4EBC8AB93390}">
      <dsp:nvSpPr>
        <dsp:cNvPr id="0" name=""/>
        <dsp:cNvSpPr/>
      </dsp:nvSpPr>
      <dsp:spPr>
        <a:xfrm>
          <a:off x="861343" y="3730508"/>
          <a:ext cx="4853656" cy="74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25" tIns="78925" rIns="78925" bIns="7892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900" kern="1200"/>
            <a:t>Ajustes en endpoints para vincular imágenes del ingreso</a:t>
          </a:r>
          <a:endParaRPr lang="en-US" sz="1900" kern="1200"/>
        </a:p>
      </dsp:txBody>
      <dsp:txXfrm>
        <a:off x="861343" y="3730508"/>
        <a:ext cx="4853656" cy="745751"/>
      </dsp:txXfrm>
    </dsp:sp>
    <dsp:sp modelId="{7EC25BC7-193E-42FD-8195-35DD33DD9BA5}">
      <dsp:nvSpPr>
        <dsp:cNvPr id="0" name=""/>
        <dsp:cNvSpPr/>
      </dsp:nvSpPr>
      <dsp:spPr>
        <a:xfrm>
          <a:off x="0" y="4662698"/>
          <a:ext cx="5715000" cy="74575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5B58E-F2A9-4642-B7C2-4141EA28670B}">
      <dsp:nvSpPr>
        <dsp:cNvPr id="0" name=""/>
        <dsp:cNvSpPr/>
      </dsp:nvSpPr>
      <dsp:spPr>
        <a:xfrm>
          <a:off x="225589" y="4830492"/>
          <a:ext cx="410163" cy="41016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EB8AB0-5567-41CA-85D1-9D6E6185A6CA}">
      <dsp:nvSpPr>
        <dsp:cNvPr id="0" name=""/>
        <dsp:cNvSpPr/>
      </dsp:nvSpPr>
      <dsp:spPr>
        <a:xfrm>
          <a:off x="861343" y="4662698"/>
          <a:ext cx="4853656" cy="745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925" tIns="78925" rIns="78925" bIns="78925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900" kern="1200"/>
            <a:t>Pruebas funcionales del flujo completo</a:t>
          </a:r>
          <a:endParaRPr lang="en-US" sz="1900" kern="1200"/>
        </a:p>
      </dsp:txBody>
      <dsp:txXfrm>
        <a:off x="861343" y="4662698"/>
        <a:ext cx="4853656" cy="7457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2E715E-0011-47EA-BE96-7190E767943A}">
      <dsp:nvSpPr>
        <dsp:cNvPr id="0" name=""/>
        <dsp:cNvSpPr/>
      </dsp:nvSpPr>
      <dsp:spPr>
        <a:xfrm>
          <a:off x="0" y="1631"/>
          <a:ext cx="5195889" cy="82708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B4F524-A162-4147-8AA7-9846837E0AC3}">
      <dsp:nvSpPr>
        <dsp:cNvPr id="0" name=""/>
        <dsp:cNvSpPr/>
      </dsp:nvSpPr>
      <dsp:spPr>
        <a:xfrm>
          <a:off x="250193" y="187726"/>
          <a:ext cx="454897" cy="4548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CAAAC8-E7ED-424E-83A9-C1E2FDF229AC}">
      <dsp:nvSpPr>
        <dsp:cNvPr id="0" name=""/>
        <dsp:cNvSpPr/>
      </dsp:nvSpPr>
      <dsp:spPr>
        <a:xfrm>
          <a:off x="955283" y="1631"/>
          <a:ext cx="4240605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b="1" kern="1200" dirty="0"/>
            <a:t>¿Que salió bien?</a:t>
          </a:r>
          <a:endParaRPr lang="en-US" sz="2200" b="1" kern="1200" dirty="0"/>
        </a:p>
      </dsp:txBody>
      <dsp:txXfrm>
        <a:off x="955283" y="1631"/>
        <a:ext cx="4240605" cy="827085"/>
      </dsp:txXfrm>
    </dsp:sp>
    <dsp:sp modelId="{FFB31272-9206-4DB1-AC78-BB0514828244}">
      <dsp:nvSpPr>
        <dsp:cNvPr id="0" name=""/>
        <dsp:cNvSpPr/>
      </dsp:nvSpPr>
      <dsp:spPr>
        <a:xfrm>
          <a:off x="0" y="1035488"/>
          <a:ext cx="5195889" cy="82708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743A78-CFD6-4B20-9B02-FBCD225458F2}">
      <dsp:nvSpPr>
        <dsp:cNvPr id="0" name=""/>
        <dsp:cNvSpPr/>
      </dsp:nvSpPr>
      <dsp:spPr>
        <a:xfrm>
          <a:off x="112166" y="1098658"/>
          <a:ext cx="730951" cy="7007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E9004-A75F-4FDE-9D76-D64399A49F37}">
      <dsp:nvSpPr>
        <dsp:cNvPr id="0" name=""/>
        <dsp:cNvSpPr/>
      </dsp:nvSpPr>
      <dsp:spPr>
        <a:xfrm>
          <a:off x="955283" y="1035488"/>
          <a:ext cx="4240605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/>
            <a:t>Integración fluida entre módulos</a:t>
          </a:r>
          <a:endParaRPr lang="en-US" sz="2200" kern="1200"/>
        </a:p>
      </dsp:txBody>
      <dsp:txXfrm>
        <a:off x="955283" y="1035488"/>
        <a:ext cx="4240605" cy="827085"/>
      </dsp:txXfrm>
    </dsp:sp>
    <dsp:sp modelId="{3AA1FFB0-9378-40CF-BCC3-F0722EA801A7}">
      <dsp:nvSpPr>
        <dsp:cNvPr id="0" name=""/>
        <dsp:cNvSpPr/>
      </dsp:nvSpPr>
      <dsp:spPr>
        <a:xfrm>
          <a:off x="0" y="2069345"/>
          <a:ext cx="5195889" cy="82708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93E396-12CD-40EB-8353-F63FAC70B2EC}">
      <dsp:nvSpPr>
        <dsp:cNvPr id="0" name=""/>
        <dsp:cNvSpPr/>
      </dsp:nvSpPr>
      <dsp:spPr>
        <a:xfrm>
          <a:off x="250193" y="2255439"/>
          <a:ext cx="454897" cy="4548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679025-9BA4-4FC7-965D-7BBB5BE78779}">
      <dsp:nvSpPr>
        <dsp:cNvPr id="0" name=""/>
        <dsp:cNvSpPr/>
      </dsp:nvSpPr>
      <dsp:spPr>
        <a:xfrm>
          <a:off x="955283" y="2069345"/>
          <a:ext cx="4240605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/>
            <a:t>Flujos completos</a:t>
          </a:r>
          <a:endParaRPr lang="en-US" sz="2200" kern="1200"/>
        </a:p>
      </dsp:txBody>
      <dsp:txXfrm>
        <a:off x="955283" y="2069345"/>
        <a:ext cx="4240605" cy="827085"/>
      </dsp:txXfrm>
    </dsp:sp>
    <dsp:sp modelId="{D7A79875-D4B2-4F37-BFBD-983FD7E57D8B}">
      <dsp:nvSpPr>
        <dsp:cNvPr id="0" name=""/>
        <dsp:cNvSpPr/>
      </dsp:nvSpPr>
      <dsp:spPr>
        <a:xfrm>
          <a:off x="0" y="3103202"/>
          <a:ext cx="5195889" cy="82708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6C0241-7E6E-4EA9-83B6-0554CA17076E}">
      <dsp:nvSpPr>
        <dsp:cNvPr id="0" name=""/>
        <dsp:cNvSpPr/>
      </dsp:nvSpPr>
      <dsp:spPr>
        <a:xfrm>
          <a:off x="250193" y="3289296"/>
          <a:ext cx="454897" cy="4548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E5BB8-DB11-441A-9B2C-EDD64A4C78E8}">
      <dsp:nvSpPr>
        <dsp:cNvPr id="0" name=""/>
        <dsp:cNvSpPr/>
      </dsp:nvSpPr>
      <dsp:spPr>
        <a:xfrm>
          <a:off x="955283" y="3103202"/>
          <a:ext cx="4240605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/>
            <a:t>Comunicación entre roles</a:t>
          </a:r>
          <a:endParaRPr lang="en-US" sz="2200" kern="1200"/>
        </a:p>
      </dsp:txBody>
      <dsp:txXfrm>
        <a:off x="955283" y="3103202"/>
        <a:ext cx="4240605" cy="8270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FA816-B69C-4225-8D68-4DA50971585F}">
      <dsp:nvSpPr>
        <dsp:cNvPr id="0" name=""/>
        <dsp:cNvSpPr/>
      </dsp:nvSpPr>
      <dsp:spPr>
        <a:xfrm>
          <a:off x="0" y="0"/>
          <a:ext cx="4975358" cy="9886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600" kern="1200" dirty="0"/>
            <a:t>Acciones</a:t>
          </a:r>
        </a:p>
      </dsp:txBody>
      <dsp:txXfrm>
        <a:off x="48262" y="48262"/>
        <a:ext cx="4878834" cy="892126"/>
      </dsp:txXfrm>
    </dsp:sp>
    <dsp:sp modelId="{00A4E431-8663-4AFA-8B3E-ECA363894CB1}">
      <dsp:nvSpPr>
        <dsp:cNvPr id="0" name=""/>
        <dsp:cNvSpPr/>
      </dsp:nvSpPr>
      <dsp:spPr>
        <a:xfrm>
          <a:off x="0" y="1138497"/>
          <a:ext cx="4975358" cy="9886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600" kern="1200" dirty="0"/>
            <a:t>Mejor planificación por tarea</a:t>
          </a:r>
          <a:endParaRPr lang="en-US" sz="2600" kern="1200" dirty="0"/>
        </a:p>
      </dsp:txBody>
      <dsp:txXfrm>
        <a:off x="48262" y="1186759"/>
        <a:ext cx="4878834" cy="892126"/>
      </dsp:txXfrm>
    </dsp:sp>
    <dsp:sp modelId="{BD96823F-9C3A-4AEA-8758-C0316B39DC6F}">
      <dsp:nvSpPr>
        <dsp:cNvPr id="0" name=""/>
        <dsp:cNvSpPr/>
      </dsp:nvSpPr>
      <dsp:spPr>
        <a:xfrm>
          <a:off x="0" y="2202028"/>
          <a:ext cx="4975358" cy="9886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600" kern="1200" dirty="0"/>
            <a:t>Reportar dificultades técnicas más temprano</a:t>
          </a:r>
          <a:endParaRPr lang="en-US" sz="2600" kern="1200" dirty="0"/>
        </a:p>
      </dsp:txBody>
      <dsp:txXfrm>
        <a:off x="48262" y="2250290"/>
        <a:ext cx="4878834" cy="892126"/>
      </dsp:txXfrm>
    </dsp:sp>
    <dsp:sp modelId="{E8925B62-83B2-4E58-989E-1A7A8165D374}">
      <dsp:nvSpPr>
        <dsp:cNvPr id="0" name=""/>
        <dsp:cNvSpPr/>
      </dsp:nvSpPr>
      <dsp:spPr>
        <a:xfrm>
          <a:off x="0" y="3265558"/>
          <a:ext cx="4975358" cy="98865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600" kern="1200" dirty="0"/>
            <a:t>Implementar pruebas antes de integrar módulos</a:t>
          </a:r>
          <a:endParaRPr lang="en-US" sz="2600" kern="1200" dirty="0"/>
        </a:p>
      </dsp:txBody>
      <dsp:txXfrm>
        <a:off x="48262" y="3313820"/>
        <a:ext cx="4878834" cy="8921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73E115-B21B-499C-AC54-FF393DE982D7}">
      <dsp:nvSpPr>
        <dsp:cNvPr id="0" name=""/>
        <dsp:cNvSpPr/>
      </dsp:nvSpPr>
      <dsp:spPr>
        <a:xfrm>
          <a:off x="511" y="772915"/>
          <a:ext cx="1995227" cy="11971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500" kern="1200"/>
            <a:t>Equipo en práctica </a:t>
          </a:r>
          <a:endParaRPr lang="en-US" sz="1500" kern="1200"/>
        </a:p>
      </dsp:txBody>
      <dsp:txXfrm>
        <a:off x="511" y="772915"/>
        <a:ext cx="1995227" cy="1197136"/>
      </dsp:txXfrm>
    </dsp:sp>
    <dsp:sp modelId="{E646C931-016B-44CB-8DEE-9B22F13780FF}">
      <dsp:nvSpPr>
        <dsp:cNvPr id="0" name=""/>
        <dsp:cNvSpPr/>
      </dsp:nvSpPr>
      <dsp:spPr>
        <a:xfrm>
          <a:off x="2195261" y="772915"/>
          <a:ext cx="1995227" cy="119713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L" sz="1500" kern="1200"/>
            <a:t>documentación extensa</a:t>
          </a:r>
          <a:r>
            <a:rPr lang="es-419" sz="1500" kern="1200"/>
            <a:t> </a:t>
          </a:r>
          <a:endParaRPr lang="en-US" sz="1500" kern="1200"/>
        </a:p>
      </dsp:txBody>
      <dsp:txXfrm>
        <a:off x="2195261" y="772915"/>
        <a:ext cx="1995227" cy="1197136"/>
      </dsp:txXfrm>
    </dsp:sp>
    <dsp:sp modelId="{A4C4C5DE-559A-4D46-B5A2-F91448F97624}">
      <dsp:nvSpPr>
        <dsp:cNvPr id="0" name=""/>
        <dsp:cNvSpPr/>
      </dsp:nvSpPr>
      <dsp:spPr>
        <a:xfrm>
          <a:off x="511" y="2169574"/>
          <a:ext cx="1995227" cy="119713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419" sz="1500" kern="1200"/>
            <a:t>pocas reuniones e información</a:t>
          </a:r>
          <a:endParaRPr lang="en-US" sz="1500" kern="1200"/>
        </a:p>
      </dsp:txBody>
      <dsp:txXfrm>
        <a:off x="511" y="2169574"/>
        <a:ext cx="1995227" cy="1197136"/>
      </dsp:txXfrm>
    </dsp:sp>
    <dsp:sp modelId="{262DDE01-040C-47B2-B60C-34C42E83E260}">
      <dsp:nvSpPr>
        <dsp:cNvPr id="0" name=""/>
        <dsp:cNvSpPr/>
      </dsp:nvSpPr>
      <dsp:spPr>
        <a:xfrm>
          <a:off x="2195261" y="2169574"/>
          <a:ext cx="1995227" cy="11971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419" sz="1500" kern="1200"/>
            <a:t>Retraso con los entregables </a:t>
          </a:r>
          <a:endParaRPr lang="en-US" sz="1500" kern="1200"/>
        </a:p>
      </dsp:txBody>
      <dsp:txXfrm>
        <a:off x="2195261" y="2169574"/>
        <a:ext cx="1995227" cy="11971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D74C1-7142-4E5B-A8D3-38F8B0770CEB}">
      <dsp:nvSpPr>
        <dsp:cNvPr id="0" name=""/>
        <dsp:cNvSpPr/>
      </dsp:nvSpPr>
      <dsp:spPr>
        <a:xfrm>
          <a:off x="475417" y="567779"/>
          <a:ext cx="1437000" cy="1437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B601A5-BDE9-4143-9393-72A870E67ABA}">
      <dsp:nvSpPr>
        <dsp:cNvPr id="0" name=""/>
        <dsp:cNvSpPr/>
      </dsp:nvSpPr>
      <dsp:spPr>
        <a:xfrm>
          <a:off x="781663" y="874025"/>
          <a:ext cx="824508" cy="82450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01A2B-1934-4085-B928-341E656B5330}">
      <dsp:nvSpPr>
        <dsp:cNvPr id="0" name=""/>
        <dsp:cNvSpPr/>
      </dsp:nvSpPr>
      <dsp:spPr>
        <a:xfrm>
          <a:off x="16048" y="2452370"/>
          <a:ext cx="23557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419" sz="1800" kern="1200"/>
            <a:t>Uso de IA</a:t>
          </a:r>
          <a:endParaRPr lang="en-US" sz="1800" kern="1200"/>
        </a:p>
      </dsp:txBody>
      <dsp:txXfrm>
        <a:off x="16048" y="2452370"/>
        <a:ext cx="2355738" cy="720000"/>
      </dsp:txXfrm>
    </dsp:sp>
    <dsp:sp modelId="{C87F96A7-B971-4A07-B561-FBC9194CDC76}">
      <dsp:nvSpPr>
        <dsp:cNvPr id="0" name=""/>
        <dsp:cNvSpPr/>
      </dsp:nvSpPr>
      <dsp:spPr>
        <a:xfrm>
          <a:off x="3243409" y="567779"/>
          <a:ext cx="1437000" cy="1437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99D1D4-0E8C-41EB-BFAB-91B76AC8DA74}">
      <dsp:nvSpPr>
        <dsp:cNvPr id="0" name=""/>
        <dsp:cNvSpPr/>
      </dsp:nvSpPr>
      <dsp:spPr>
        <a:xfrm>
          <a:off x="3549655" y="874025"/>
          <a:ext cx="824508" cy="8245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E16CDD-26DE-4F32-B43C-2343066E588B}">
      <dsp:nvSpPr>
        <dsp:cNvPr id="0" name=""/>
        <dsp:cNvSpPr/>
      </dsp:nvSpPr>
      <dsp:spPr>
        <a:xfrm>
          <a:off x="2784040" y="2452370"/>
          <a:ext cx="23557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419" sz="1800" kern="1200"/>
            <a:t>Plantillas pasadas</a:t>
          </a:r>
          <a:endParaRPr lang="en-US" sz="1800" kern="1200"/>
        </a:p>
      </dsp:txBody>
      <dsp:txXfrm>
        <a:off x="2784040" y="2452370"/>
        <a:ext cx="2355738" cy="720000"/>
      </dsp:txXfrm>
    </dsp:sp>
    <dsp:sp modelId="{BD8F6983-02EA-4ECA-84BA-5059AE0BAAB8}">
      <dsp:nvSpPr>
        <dsp:cNvPr id="0" name=""/>
        <dsp:cNvSpPr/>
      </dsp:nvSpPr>
      <dsp:spPr>
        <a:xfrm>
          <a:off x="6011402" y="567779"/>
          <a:ext cx="1437000" cy="1437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568EEF-719F-43B2-9C76-0D51284D857D}">
      <dsp:nvSpPr>
        <dsp:cNvPr id="0" name=""/>
        <dsp:cNvSpPr/>
      </dsp:nvSpPr>
      <dsp:spPr>
        <a:xfrm>
          <a:off x="6317648" y="874025"/>
          <a:ext cx="824508" cy="8245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8BE42-58A3-429A-873A-BC3B8AFBE863}">
      <dsp:nvSpPr>
        <dsp:cNvPr id="0" name=""/>
        <dsp:cNvSpPr/>
      </dsp:nvSpPr>
      <dsp:spPr>
        <a:xfrm>
          <a:off x="5552033" y="2452370"/>
          <a:ext cx="23557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419" sz="1800" kern="1200"/>
            <a:t>Conocimiento de las técnologias</a:t>
          </a:r>
          <a:endParaRPr lang="en-US" sz="1800" kern="1200"/>
        </a:p>
      </dsp:txBody>
      <dsp:txXfrm>
        <a:off x="5552033" y="2452370"/>
        <a:ext cx="2355738" cy="720000"/>
      </dsp:txXfrm>
    </dsp:sp>
    <dsp:sp modelId="{7571E539-CBE9-4D2A-8FCC-DC5480FD5570}">
      <dsp:nvSpPr>
        <dsp:cNvPr id="0" name=""/>
        <dsp:cNvSpPr/>
      </dsp:nvSpPr>
      <dsp:spPr>
        <a:xfrm>
          <a:off x="8779394" y="567779"/>
          <a:ext cx="1437000" cy="1437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F93E77-94CA-4ED3-9B18-05A00DF9A9B4}">
      <dsp:nvSpPr>
        <dsp:cNvPr id="0" name=""/>
        <dsp:cNvSpPr/>
      </dsp:nvSpPr>
      <dsp:spPr>
        <a:xfrm>
          <a:off x="9085640" y="874025"/>
          <a:ext cx="824508" cy="82450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6931E-D3AC-4F86-9082-7366DC3F2A38}">
      <dsp:nvSpPr>
        <dsp:cNvPr id="0" name=""/>
        <dsp:cNvSpPr/>
      </dsp:nvSpPr>
      <dsp:spPr>
        <a:xfrm>
          <a:off x="8320025" y="2452370"/>
          <a:ext cx="23557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419" sz="1800" kern="1200"/>
            <a:t>Conocimiento de la metodología</a:t>
          </a:r>
          <a:endParaRPr lang="en-US" sz="1800" kern="1200"/>
        </a:p>
      </dsp:txBody>
      <dsp:txXfrm>
        <a:off x="8320025" y="2452370"/>
        <a:ext cx="2355738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C458C-792B-417E-902B-E9EDAE171F28}">
      <dsp:nvSpPr>
        <dsp:cNvPr id="0" name=""/>
        <dsp:cNvSpPr/>
      </dsp:nvSpPr>
      <dsp:spPr>
        <a:xfrm>
          <a:off x="0" y="479"/>
          <a:ext cx="5195889" cy="11231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7843A5-EBCB-447A-85CE-CF16E79A8C04}">
      <dsp:nvSpPr>
        <dsp:cNvPr id="0" name=""/>
        <dsp:cNvSpPr/>
      </dsp:nvSpPr>
      <dsp:spPr>
        <a:xfrm>
          <a:off x="339747" y="253184"/>
          <a:ext cx="617722" cy="6177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441ED-5886-4BBC-8C67-78809D7C5167}">
      <dsp:nvSpPr>
        <dsp:cNvPr id="0" name=""/>
        <dsp:cNvSpPr/>
      </dsp:nvSpPr>
      <dsp:spPr>
        <a:xfrm>
          <a:off x="1297216" y="479"/>
          <a:ext cx="3898672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100" kern="1200" dirty="0"/>
            <a:t>Se añadieron un par de funcionalidades clave</a:t>
          </a:r>
          <a:endParaRPr lang="en-US" sz="2100" kern="1200" dirty="0"/>
        </a:p>
      </dsp:txBody>
      <dsp:txXfrm>
        <a:off x="1297216" y="479"/>
        <a:ext cx="3898672" cy="1123131"/>
      </dsp:txXfrm>
    </dsp:sp>
    <dsp:sp modelId="{7701DA3F-4A99-4408-AB75-C9C7057A85A5}">
      <dsp:nvSpPr>
        <dsp:cNvPr id="0" name=""/>
        <dsp:cNvSpPr/>
      </dsp:nvSpPr>
      <dsp:spPr>
        <a:xfrm>
          <a:off x="0" y="1404394"/>
          <a:ext cx="5195889" cy="11231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890548-C95E-4891-A018-43A6C4ABAFEF}">
      <dsp:nvSpPr>
        <dsp:cNvPr id="0" name=""/>
        <dsp:cNvSpPr/>
      </dsp:nvSpPr>
      <dsp:spPr>
        <a:xfrm>
          <a:off x="339747" y="1657098"/>
          <a:ext cx="617722" cy="6177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5A88F-ECDF-46FD-83B5-8243F0C0C066}">
      <dsp:nvSpPr>
        <dsp:cNvPr id="0" name=""/>
        <dsp:cNvSpPr/>
      </dsp:nvSpPr>
      <dsp:spPr>
        <a:xfrm>
          <a:off x="1297216" y="1404394"/>
          <a:ext cx="3898672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Ajuste</a:t>
          </a:r>
          <a:r>
            <a:rPr lang="en-US" sz="2100" kern="1200" dirty="0"/>
            <a:t> </a:t>
          </a:r>
          <a:r>
            <a:rPr lang="en-US" sz="2100" kern="1200" dirty="0" err="1"/>
            <a:t>en</a:t>
          </a:r>
          <a:r>
            <a:rPr lang="en-US" sz="2100" kern="1200" dirty="0"/>
            <a:t> </a:t>
          </a:r>
          <a:r>
            <a:rPr lang="en-US" sz="2100" kern="1200" dirty="0" err="1"/>
            <a:t>tiempos</a:t>
          </a:r>
          <a:r>
            <a:rPr lang="en-US" sz="2100" kern="1200" dirty="0"/>
            <a:t> (</a:t>
          </a:r>
          <a:r>
            <a:rPr lang="en-US" sz="2100" kern="1200" dirty="0" err="1"/>
            <a:t>personales</a:t>
          </a:r>
          <a:r>
            <a:rPr lang="en-US" sz="2100" kern="1200" dirty="0"/>
            <a:t>)</a:t>
          </a:r>
        </a:p>
      </dsp:txBody>
      <dsp:txXfrm>
        <a:off x="1297216" y="1404394"/>
        <a:ext cx="3898672" cy="1123131"/>
      </dsp:txXfrm>
    </dsp:sp>
    <dsp:sp modelId="{D6275120-171B-4498-90A5-DD15BE9481D1}">
      <dsp:nvSpPr>
        <dsp:cNvPr id="0" name=""/>
        <dsp:cNvSpPr/>
      </dsp:nvSpPr>
      <dsp:spPr>
        <a:xfrm>
          <a:off x="0" y="2808308"/>
          <a:ext cx="5195889" cy="11231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4BBB6-45C3-41E7-8C46-D916AC43D727}">
      <dsp:nvSpPr>
        <dsp:cNvPr id="0" name=""/>
        <dsp:cNvSpPr/>
      </dsp:nvSpPr>
      <dsp:spPr>
        <a:xfrm>
          <a:off x="339747" y="3061013"/>
          <a:ext cx="617722" cy="6177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3C7FAD-FFC2-4A0A-9EC0-E9892FF36638}">
      <dsp:nvSpPr>
        <dsp:cNvPr id="0" name=""/>
        <dsp:cNvSpPr/>
      </dsp:nvSpPr>
      <dsp:spPr>
        <a:xfrm>
          <a:off x="1297216" y="2808308"/>
          <a:ext cx="3898672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/>
            <a:t>Empezaron</a:t>
          </a:r>
          <a:r>
            <a:rPr lang="en-US" sz="2100" kern="1200" dirty="0"/>
            <a:t> las </a:t>
          </a:r>
          <a:r>
            <a:rPr lang="en-US" sz="2100" kern="1200" dirty="0" err="1"/>
            <a:t>pruebas</a:t>
          </a:r>
          <a:r>
            <a:rPr lang="en-US" sz="2100" kern="1200" dirty="0"/>
            <a:t> </a:t>
          </a:r>
          <a:r>
            <a:rPr lang="en-US" sz="2100" kern="1200" dirty="0" err="1"/>
            <a:t>cuando</a:t>
          </a:r>
          <a:r>
            <a:rPr lang="en-US" sz="2100" kern="1200" dirty="0"/>
            <a:t> se </a:t>
          </a:r>
          <a:r>
            <a:rPr lang="en-US" sz="2100" kern="1200" dirty="0" err="1"/>
            <a:t>terminaban</a:t>
          </a:r>
          <a:r>
            <a:rPr lang="en-US" sz="2100" kern="1200" dirty="0"/>
            <a:t> </a:t>
          </a:r>
          <a:r>
            <a:rPr lang="en-US" sz="2100" kern="1200" dirty="0" err="1"/>
            <a:t>los</a:t>
          </a:r>
          <a:r>
            <a:rPr lang="en-US" sz="2100" kern="1200" dirty="0"/>
            <a:t> </a:t>
          </a:r>
          <a:r>
            <a:rPr lang="en-US" sz="2100" kern="1200" dirty="0" err="1"/>
            <a:t>módulos</a:t>
          </a:r>
          <a:endParaRPr lang="en-US" sz="2100" kern="1200" dirty="0"/>
        </a:p>
      </dsp:txBody>
      <dsp:txXfrm>
        <a:off x="1297216" y="2808308"/>
        <a:ext cx="3898672" cy="1123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1B90E-5930-41C8-9FB6-09489ED38101}" type="datetimeFigureOut">
              <a:rPr lang="es-CL" smtClean="0"/>
              <a:t>17-11-2025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8B150-59DB-4097-99C6-6E66E9B016E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5064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8B150-59DB-4097-99C6-6E66E9B016E8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94602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8B150-59DB-4097-99C6-6E66E9B016E8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8089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8B150-59DB-4097-99C6-6E66E9B016E8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85659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D8B150-59DB-4097-99C6-6E66E9B016E8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5322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02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33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7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21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96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75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1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1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29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09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88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28.png"/><Relationship Id="rId18" Type="http://schemas.openxmlformats.org/officeDocument/2006/relationships/diagramColors" Target="../diagrams/colors3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27.svg"/><Relationship Id="rId17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6" Type="http://schemas.openxmlformats.org/officeDocument/2006/relationships/diagramLayout" Target="../diagrams/layout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26.png"/><Relationship Id="rId5" Type="http://schemas.openxmlformats.org/officeDocument/2006/relationships/diagramLayout" Target="../diagrams/layout2.xml"/><Relationship Id="rId15" Type="http://schemas.openxmlformats.org/officeDocument/2006/relationships/diagramData" Target="../diagrams/data3.xml"/><Relationship Id="rId10" Type="http://schemas.openxmlformats.org/officeDocument/2006/relationships/image" Target="../media/image25.svg"/><Relationship Id="rId19" Type="http://schemas.microsoft.com/office/2007/relationships/diagramDrawing" Target="../diagrams/drawing3.xml"/><Relationship Id="rId4" Type="http://schemas.openxmlformats.org/officeDocument/2006/relationships/diagramData" Target="../diagrams/data2.xml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microsoft.com/office/2007/relationships/diagramDrawing" Target="../diagrams/drawing6.xml"/><Relationship Id="rId3" Type="http://schemas.openxmlformats.org/officeDocument/2006/relationships/diagramLayout" Target="../diagrams/layout5.xml"/><Relationship Id="rId7" Type="http://schemas.openxmlformats.org/officeDocument/2006/relationships/image" Target="../media/image15.png"/><Relationship Id="rId12" Type="http://schemas.openxmlformats.org/officeDocument/2006/relationships/image" Target="../media/image28.png"/><Relationship Id="rId17" Type="http://schemas.openxmlformats.org/officeDocument/2006/relationships/diagramColors" Target="../diagrams/colors6.xml"/><Relationship Id="rId2" Type="http://schemas.openxmlformats.org/officeDocument/2006/relationships/diagramData" Target="../diagrams/data5.xml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27.svg"/><Relationship Id="rId5" Type="http://schemas.openxmlformats.org/officeDocument/2006/relationships/diagramColors" Target="../diagrams/colors5.xml"/><Relationship Id="rId15" Type="http://schemas.openxmlformats.org/officeDocument/2006/relationships/diagramLayout" Target="../diagrams/layout6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5.svg"/><Relationship Id="rId1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61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microsoft.com/office/2018/10/relationships/comments" Target="../comments/modernComment_108_78D557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4_4819650C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Picture 3" descr="Mapa de colores en el cielo&#10;&#10;El contenido generado por IA puede ser incorrecto.">
            <a:extLst>
              <a:ext uri="{FF2B5EF4-FFF2-40B4-BE49-F238E27FC236}">
                <a16:creationId xmlns:a16="http://schemas.microsoft.com/office/drawing/2014/main" id="{16323832-3878-D5CB-AB0C-31E697DF5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6000"/>
                    </a14:imgEffect>
                  </a14:imgLayer>
                </a14:imgProps>
              </a:ext>
            </a:extLst>
          </a:blip>
          <a:srcRect t="29687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21F66AB-6D67-4C86-A415-0B6E4EEC5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23811" y="423809"/>
            <a:ext cx="6858002" cy="60103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1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D910DC-44F1-74AA-3698-0E0E8F6AD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786" y="908651"/>
            <a:ext cx="5230366" cy="4005454"/>
          </a:xfrm>
        </p:spPr>
        <p:txBody>
          <a:bodyPr anchor="t">
            <a:normAutofit/>
          </a:bodyPr>
          <a:lstStyle/>
          <a:p>
            <a:r>
              <a:rPr lang="es-419" sz="6800" dirty="0"/>
              <a:t>Proyecto APT</a:t>
            </a:r>
            <a:endParaRPr lang="es-CL" sz="6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570ACD1-99BC-A7E7-3AAE-AF591A203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786" y="3322622"/>
            <a:ext cx="4593191" cy="2857898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s-419" dirty="0"/>
              <a:t>Integrantes: Benjamín Díaz y Marco Peña.</a:t>
            </a:r>
          </a:p>
          <a:p>
            <a:pPr>
              <a:lnSpc>
                <a:spcPct val="100000"/>
              </a:lnSpc>
            </a:pPr>
            <a:r>
              <a:rPr lang="es-419" dirty="0"/>
              <a:t>Sección: 003D (</a:t>
            </a:r>
            <a:r>
              <a:rPr lang="es-419" dirty="0" err="1"/>
              <a:t>Capstone</a:t>
            </a:r>
            <a:r>
              <a:rPr lang="es-419" dirty="0"/>
              <a:t>).</a:t>
            </a:r>
          </a:p>
          <a:p>
            <a:pPr>
              <a:lnSpc>
                <a:spcPct val="100000"/>
              </a:lnSpc>
            </a:pPr>
            <a:r>
              <a:rPr lang="es-419" dirty="0"/>
              <a:t>Profesor: Fabian Alejandro </a:t>
            </a:r>
            <a:r>
              <a:rPr lang="es-419" dirty="0" err="1"/>
              <a:t>Alvarez</a:t>
            </a:r>
            <a:r>
              <a:rPr lang="es-419" dirty="0"/>
              <a:t> Montenegro.</a:t>
            </a:r>
            <a:endParaRPr lang="es-CL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66F5E1-B07D-4718-F4B4-5FCE4B7E8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900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126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220FF6-08ED-789A-5B89-370EBDD0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s-419" dirty="0" err="1"/>
              <a:t>Retroespectiva</a:t>
            </a:r>
            <a:endParaRPr lang="es-CL" dirty="0"/>
          </a:p>
        </p:txBody>
      </p:sp>
      <p:cxnSp>
        <p:nvCxnSpPr>
          <p:cNvPr id="5129" name="Straight Connector 5128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15 beneficios de la tecnología para empresas">
            <a:extLst>
              <a:ext uri="{FF2B5EF4-FFF2-40B4-BE49-F238E27FC236}">
                <a16:creationId xmlns:a16="http://schemas.microsoft.com/office/drawing/2014/main" id="{B8FB4AA7-F696-3E75-DC37-E71114AAD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2" r="19519" b="-1"/>
          <a:stretch>
            <a:fillRect/>
          </a:stretch>
        </p:blipFill>
        <p:spPr bwMode="auto">
          <a:xfrm>
            <a:off x="6420752" y="731520"/>
            <a:ext cx="5055865" cy="542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572D1224-366C-D409-3026-F170AAD505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8591387"/>
              </p:ext>
            </p:extLst>
          </p:nvPr>
        </p:nvGraphicFramePr>
        <p:xfrm>
          <a:off x="704088" y="2231136"/>
          <a:ext cx="5195889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upo 7">
            <a:extLst>
              <a:ext uri="{FF2B5EF4-FFF2-40B4-BE49-F238E27FC236}">
                <a16:creationId xmlns:a16="http://schemas.microsoft.com/office/drawing/2014/main" id="{8C21B22E-3D78-EE94-005E-883602DE116B}"/>
              </a:ext>
            </a:extLst>
          </p:cNvPr>
          <p:cNvGrpSpPr/>
          <p:nvPr/>
        </p:nvGrpSpPr>
        <p:grpSpPr>
          <a:xfrm>
            <a:off x="704087" y="2231799"/>
            <a:ext cx="5195889" cy="3931257"/>
            <a:chOff x="-4752189" y="2926411"/>
            <a:chExt cx="5195889" cy="3931257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6A6F9931-9AFE-F44D-0805-98BB6D176196}"/>
                </a:ext>
              </a:extLst>
            </p:cNvPr>
            <p:cNvSpPr/>
            <p:nvPr/>
          </p:nvSpPr>
          <p:spPr>
            <a:xfrm>
              <a:off x="-4752189" y="2926411"/>
              <a:ext cx="5195889" cy="8109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s-CL"/>
            </a:p>
          </p:txBody>
        </p:sp>
        <p:sp>
          <p:nvSpPr>
            <p:cNvPr id="12" name="Rectángulo 11" descr="Portapapeles mezclado con relleno sólido">
              <a:extLst>
                <a:ext uri="{FF2B5EF4-FFF2-40B4-BE49-F238E27FC236}">
                  <a16:creationId xmlns:a16="http://schemas.microsoft.com/office/drawing/2014/main" id="{170AF0FB-BE0B-8288-1E08-4FA97BC56D6D}"/>
                </a:ext>
              </a:extLst>
            </p:cNvPr>
            <p:cNvSpPr/>
            <p:nvPr/>
          </p:nvSpPr>
          <p:spPr>
            <a:xfrm>
              <a:off x="-4638479" y="2953275"/>
              <a:ext cx="709236" cy="757229"/>
            </a:xfrm>
            <a:prstGeom prst="rect">
              <a:avLst/>
            </a:pr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4" name="Forma libre: forma 13">
              <a:extLst>
                <a:ext uri="{FF2B5EF4-FFF2-40B4-BE49-F238E27FC236}">
                  <a16:creationId xmlns:a16="http://schemas.microsoft.com/office/drawing/2014/main" id="{B073C6E8-EE27-1D9A-CCA5-1D02EC49AB05}"/>
                </a:ext>
              </a:extLst>
            </p:cNvPr>
            <p:cNvSpPr/>
            <p:nvPr/>
          </p:nvSpPr>
          <p:spPr>
            <a:xfrm>
              <a:off x="-3815532" y="2926411"/>
              <a:ext cx="4259231" cy="810958"/>
            </a:xfrm>
            <a:custGeom>
              <a:avLst/>
              <a:gdLst>
                <a:gd name="connsiteX0" fmla="*/ 0 w 4259231"/>
                <a:gd name="connsiteY0" fmla="*/ 0 h 810958"/>
                <a:gd name="connsiteX1" fmla="*/ 4259231 w 4259231"/>
                <a:gd name="connsiteY1" fmla="*/ 0 h 810958"/>
                <a:gd name="connsiteX2" fmla="*/ 4259231 w 4259231"/>
                <a:gd name="connsiteY2" fmla="*/ 810958 h 810958"/>
                <a:gd name="connsiteX3" fmla="*/ 0 w 4259231"/>
                <a:gd name="connsiteY3" fmla="*/ 810958 h 810958"/>
                <a:gd name="connsiteX4" fmla="*/ 0 w 4259231"/>
                <a:gd name="connsiteY4" fmla="*/ 0 h 810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9231" h="810958">
                  <a:moveTo>
                    <a:pt x="0" y="0"/>
                  </a:moveTo>
                  <a:lnTo>
                    <a:pt x="4259231" y="0"/>
                  </a:lnTo>
                  <a:lnTo>
                    <a:pt x="4259231" y="810958"/>
                  </a:lnTo>
                  <a:lnTo>
                    <a:pt x="0" y="8109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826" tIns="85826" rIns="85826" bIns="85826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419" sz="2200" b="1" kern="1200" dirty="0"/>
                <a:t>¿Que mejorar?</a:t>
              </a:r>
              <a:endParaRPr lang="en-US" sz="2200" b="1" kern="1200" dirty="0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D6D2C6E6-D10F-7675-7BC7-044C13EFAC9D}"/>
                </a:ext>
              </a:extLst>
            </p:cNvPr>
            <p:cNvSpPr/>
            <p:nvPr/>
          </p:nvSpPr>
          <p:spPr>
            <a:xfrm>
              <a:off x="-4752189" y="3940109"/>
              <a:ext cx="5195889" cy="8109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s-CL"/>
            </a:p>
          </p:txBody>
        </p:sp>
        <p:sp>
          <p:nvSpPr>
            <p:cNvPr id="16" name="Rectángulo 15" descr="Stopwatch">
              <a:extLst>
                <a:ext uri="{FF2B5EF4-FFF2-40B4-BE49-F238E27FC236}">
                  <a16:creationId xmlns:a16="http://schemas.microsoft.com/office/drawing/2014/main" id="{DC1F0E36-881F-3E82-8948-22249A6758FA}"/>
                </a:ext>
              </a:extLst>
            </p:cNvPr>
            <p:cNvSpPr/>
            <p:nvPr/>
          </p:nvSpPr>
          <p:spPr>
            <a:xfrm>
              <a:off x="-4506875" y="4122575"/>
              <a:ext cx="446027" cy="446027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7" name="Forma libre: forma 16">
              <a:extLst>
                <a:ext uri="{FF2B5EF4-FFF2-40B4-BE49-F238E27FC236}">
                  <a16:creationId xmlns:a16="http://schemas.microsoft.com/office/drawing/2014/main" id="{CF0BF502-1517-0D77-F71E-15156FAE125E}"/>
                </a:ext>
              </a:extLst>
            </p:cNvPr>
            <p:cNvSpPr/>
            <p:nvPr/>
          </p:nvSpPr>
          <p:spPr>
            <a:xfrm>
              <a:off x="-3815532" y="3940109"/>
              <a:ext cx="4259231" cy="810958"/>
            </a:xfrm>
            <a:custGeom>
              <a:avLst/>
              <a:gdLst>
                <a:gd name="connsiteX0" fmla="*/ 0 w 4259231"/>
                <a:gd name="connsiteY0" fmla="*/ 0 h 810958"/>
                <a:gd name="connsiteX1" fmla="*/ 4259231 w 4259231"/>
                <a:gd name="connsiteY1" fmla="*/ 0 h 810958"/>
                <a:gd name="connsiteX2" fmla="*/ 4259231 w 4259231"/>
                <a:gd name="connsiteY2" fmla="*/ 810958 h 810958"/>
                <a:gd name="connsiteX3" fmla="*/ 0 w 4259231"/>
                <a:gd name="connsiteY3" fmla="*/ 810958 h 810958"/>
                <a:gd name="connsiteX4" fmla="*/ 0 w 4259231"/>
                <a:gd name="connsiteY4" fmla="*/ 0 h 810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9231" h="810958">
                  <a:moveTo>
                    <a:pt x="0" y="0"/>
                  </a:moveTo>
                  <a:lnTo>
                    <a:pt x="4259231" y="0"/>
                  </a:lnTo>
                  <a:lnTo>
                    <a:pt x="4259231" y="810958"/>
                  </a:lnTo>
                  <a:lnTo>
                    <a:pt x="0" y="8109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826" tIns="85826" rIns="85826" bIns="85826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L" sz="2200" kern="1200"/>
                <a:t>Falta de horas dedicadas</a:t>
              </a:r>
              <a:endParaRPr lang="en-US" sz="2200" kern="1200"/>
            </a:p>
          </p:txBody>
        </p:sp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77FCAD5D-AA44-63DD-BF7D-F6A4A93C2B87}"/>
                </a:ext>
              </a:extLst>
            </p:cNvPr>
            <p:cNvSpPr/>
            <p:nvPr/>
          </p:nvSpPr>
          <p:spPr>
            <a:xfrm>
              <a:off x="-4752189" y="4993409"/>
              <a:ext cx="5195889" cy="8109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s-CL"/>
            </a:p>
          </p:txBody>
        </p:sp>
        <p:sp>
          <p:nvSpPr>
            <p:cNvPr id="21" name="Rectángulo 20" descr="Gears">
              <a:extLst>
                <a:ext uri="{FF2B5EF4-FFF2-40B4-BE49-F238E27FC236}">
                  <a16:creationId xmlns:a16="http://schemas.microsoft.com/office/drawing/2014/main" id="{8BC74984-AB96-B8E8-8E5E-61525E51C23A}"/>
                </a:ext>
              </a:extLst>
            </p:cNvPr>
            <p:cNvSpPr/>
            <p:nvPr/>
          </p:nvSpPr>
          <p:spPr>
            <a:xfrm>
              <a:off x="-4691987" y="4953807"/>
              <a:ext cx="816252" cy="890163"/>
            </a:xfrm>
            <a:prstGeom prst="rect">
              <a:avLst/>
            </a:prstGeom>
            <a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2" name="Forma libre: forma 21">
              <a:extLst>
                <a:ext uri="{FF2B5EF4-FFF2-40B4-BE49-F238E27FC236}">
                  <a16:creationId xmlns:a16="http://schemas.microsoft.com/office/drawing/2014/main" id="{E5115B86-0A74-927D-B4B2-8BF81A3DB114}"/>
                </a:ext>
              </a:extLst>
            </p:cNvPr>
            <p:cNvSpPr/>
            <p:nvPr/>
          </p:nvSpPr>
          <p:spPr>
            <a:xfrm>
              <a:off x="-3815532" y="4993409"/>
              <a:ext cx="4259231" cy="810958"/>
            </a:xfrm>
            <a:custGeom>
              <a:avLst/>
              <a:gdLst>
                <a:gd name="connsiteX0" fmla="*/ 0 w 4259231"/>
                <a:gd name="connsiteY0" fmla="*/ 0 h 810958"/>
                <a:gd name="connsiteX1" fmla="*/ 4259231 w 4259231"/>
                <a:gd name="connsiteY1" fmla="*/ 0 h 810958"/>
                <a:gd name="connsiteX2" fmla="*/ 4259231 w 4259231"/>
                <a:gd name="connsiteY2" fmla="*/ 810958 h 810958"/>
                <a:gd name="connsiteX3" fmla="*/ 0 w 4259231"/>
                <a:gd name="connsiteY3" fmla="*/ 810958 h 810958"/>
                <a:gd name="connsiteX4" fmla="*/ 0 w 4259231"/>
                <a:gd name="connsiteY4" fmla="*/ 0 h 810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9231" h="810958">
                  <a:moveTo>
                    <a:pt x="0" y="0"/>
                  </a:moveTo>
                  <a:lnTo>
                    <a:pt x="4259231" y="0"/>
                  </a:lnTo>
                  <a:lnTo>
                    <a:pt x="4259231" y="810958"/>
                  </a:lnTo>
                  <a:lnTo>
                    <a:pt x="0" y="8109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826" tIns="85826" rIns="85826" bIns="85826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CL" sz="2200" kern="1200" dirty="0"/>
                <a:t>Integración tardía entre módulos</a:t>
              </a:r>
              <a:endParaRPr lang="en-US" sz="2200" kern="1200" dirty="0"/>
            </a:p>
          </p:txBody>
        </p:sp>
        <p:sp>
          <p:nvSpPr>
            <p:cNvPr id="25" name="Forma libre: forma 24">
              <a:extLst>
                <a:ext uri="{FF2B5EF4-FFF2-40B4-BE49-F238E27FC236}">
                  <a16:creationId xmlns:a16="http://schemas.microsoft.com/office/drawing/2014/main" id="{61C85CF8-F8EB-F94D-B983-2310C47C2646}"/>
                </a:ext>
              </a:extLst>
            </p:cNvPr>
            <p:cNvSpPr/>
            <p:nvPr/>
          </p:nvSpPr>
          <p:spPr>
            <a:xfrm>
              <a:off x="-3815532" y="6046710"/>
              <a:ext cx="4259231" cy="810958"/>
            </a:xfrm>
            <a:custGeom>
              <a:avLst/>
              <a:gdLst>
                <a:gd name="connsiteX0" fmla="*/ 0 w 4259231"/>
                <a:gd name="connsiteY0" fmla="*/ 0 h 810958"/>
                <a:gd name="connsiteX1" fmla="*/ 4259231 w 4259231"/>
                <a:gd name="connsiteY1" fmla="*/ 0 h 810958"/>
                <a:gd name="connsiteX2" fmla="*/ 4259231 w 4259231"/>
                <a:gd name="connsiteY2" fmla="*/ 810958 h 810958"/>
                <a:gd name="connsiteX3" fmla="*/ 0 w 4259231"/>
                <a:gd name="connsiteY3" fmla="*/ 810958 h 810958"/>
                <a:gd name="connsiteX4" fmla="*/ 0 w 4259231"/>
                <a:gd name="connsiteY4" fmla="*/ 0 h 810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9231" h="810958">
                  <a:moveTo>
                    <a:pt x="0" y="0"/>
                  </a:moveTo>
                  <a:lnTo>
                    <a:pt x="4259231" y="0"/>
                  </a:lnTo>
                  <a:lnTo>
                    <a:pt x="4259231" y="810958"/>
                  </a:lnTo>
                  <a:lnTo>
                    <a:pt x="0" y="8109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826" tIns="85826" rIns="85826" bIns="85826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 dirty="0"/>
            </a:p>
          </p:txBody>
        </p:sp>
      </p:grpSp>
      <p:graphicFrame>
        <p:nvGraphicFramePr>
          <p:cNvPr id="39" name="Marcador de contenido 2">
            <a:extLst>
              <a:ext uri="{FF2B5EF4-FFF2-40B4-BE49-F238E27FC236}">
                <a16:creationId xmlns:a16="http://schemas.microsoft.com/office/drawing/2014/main" id="{926AF362-1572-489B-57BC-7CA0F730E4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5985788"/>
              </p:ext>
            </p:extLst>
          </p:nvPr>
        </p:nvGraphicFramePr>
        <p:xfrm>
          <a:off x="764287" y="2094607"/>
          <a:ext cx="4975358" cy="4329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176747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  <p:bldGraphic spid="39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5184E4-C93A-4E34-8365-1886AAC5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5115AB-DC79-983D-5E7B-2E0EEC3A5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" y="430396"/>
            <a:ext cx="4437188" cy="4559890"/>
          </a:xfrm>
        </p:spPr>
        <p:txBody>
          <a:bodyPr>
            <a:normAutofit/>
          </a:bodyPr>
          <a:lstStyle/>
          <a:p>
            <a:r>
              <a:rPr lang="es-419" sz="3500" dirty="0"/>
              <a:t>Sprint 2 – Ordenes de trabajo</a:t>
            </a:r>
            <a:endParaRPr lang="es-CL" sz="35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B0D40B-37F7-4F1F-B956-AFC12066A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Orden de trabajo - Iconos gratis de interfaz">
            <a:extLst>
              <a:ext uri="{FF2B5EF4-FFF2-40B4-BE49-F238E27FC236}">
                <a16:creationId xmlns:a16="http://schemas.microsoft.com/office/drawing/2014/main" id="{C390DDDD-46D8-2EF4-72DE-0475E8082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88" y="2602097"/>
            <a:ext cx="3962398" cy="396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7FA331AB-6040-7C7D-0C4D-2879D0336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3227131"/>
              </p:ext>
            </p:extLst>
          </p:nvPr>
        </p:nvGraphicFramePr>
        <p:xfrm>
          <a:off x="5362327" y="2474643"/>
          <a:ext cx="6352266" cy="3699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133">
                  <a:extLst>
                    <a:ext uri="{9D8B030D-6E8A-4147-A177-3AD203B41FA5}">
                      <a16:colId xmlns:a16="http://schemas.microsoft.com/office/drawing/2014/main" val="2836235172"/>
                    </a:ext>
                  </a:extLst>
                </a:gridCol>
                <a:gridCol w="3176133">
                  <a:extLst>
                    <a:ext uri="{9D8B030D-6E8A-4147-A177-3AD203B41FA5}">
                      <a16:colId xmlns:a16="http://schemas.microsoft.com/office/drawing/2014/main" val="136278958"/>
                    </a:ext>
                  </a:extLst>
                </a:gridCol>
              </a:tblGrid>
              <a:tr h="739866">
                <a:tc gridSpan="2">
                  <a:txBody>
                    <a:bodyPr/>
                    <a:lstStyle/>
                    <a:p>
                      <a:pPr algn="ctr"/>
                      <a:r>
                        <a:rPr lang="es-419" b="1" dirty="0">
                          <a:solidFill>
                            <a:schemeClr val="bg1"/>
                          </a:solidFill>
                        </a:rPr>
                        <a:t>Sprint 2 – Órdenes de Trabajo</a:t>
                      </a:r>
                      <a:endParaRPr lang="es-C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021421"/>
                  </a:ext>
                </a:extLst>
              </a:tr>
              <a:tr h="739866">
                <a:tc>
                  <a:txBody>
                    <a:bodyPr/>
                    <a:lstStyle/>
                    <a:p>
                      <a:r>
                        <a:rPr lang="es-CL" dirty="0"/>
                        <a:t>HU-RV2 (Recepcionista)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Crear OT básica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320912"/>
                  </a:ext>
                </a:extLst>
              </a:tr>
              <a:tr h="739866">
                <a:tc>
                  <a:txBody>
                    <a:bodyPr/>
                    <a:lstStyle/>
                    <a:p>
                      <a:r>
                        <a:rPr lang="es-419" dirty="0"/>
                        <a:t>HU-JT2 (Jefe taller)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Asignar mecánico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028989"/>
                  </a:ext>
                </a:extLst>
              </a:tr>
              <a:tr h="739866">
                <a:tc>
                  <a:txBody>
                    <a:bodyPr/>
                    <a:lstStyle/>
                    <a:p>
                      <a:r>
                        <a:rPr lang="es-419" dirty="0"/>
                        <a:t>HU-JT10 (Jefe taller)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Listar OT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259484"/>
                  </a:ext>
                </a:extLst>
              </a:tr>
              <a:tr h="739866">
                <a:tc>
                  <a:txBody>
                    <a:bodyPr/>
                    <a:lstStyle/>
                    <a:p>
                      <a:r>
                        <a:rPr lang="es-419" dirty="0"/>
                        <a:t>HU-MF1 (Mecánico)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Visualizar OT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070757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3BD20C9F-F420-7853-4874-A0FE25D2E8A2}"/>
              </a:ext>
            </a:extLst>
          </p:cNvPr>
          <p:cNvSpPr txBox="1"/>
          <p:nvPr/>
        </p:nvSpPr>
        <p:spPr>
          <a:xfrm>
            <a:off x="5362327" y="1038665"/>
            <a:ext cx="6096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200" dirty="0"/>
              <a:t>Implementar la creación, gestión y visualización de Órdenes de Trabajo, abarcando recepcionista, jefe de taller y mecánico.</a:t>
            </a:r>
          </a:p>
        </p:txBody>
      </p:sp>
    </p:spTree>
    <p:extLst>
      <p:ext uri="{BB962C8B-B14F-4D97-AF65-F5344CB8AC3E}">
        <p14:creationId xmlns:p14="http://schemas.microsoft.com/office/powerpoint/2010/main" val="2667538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85184E4-C93A-4E34-8365-1886AAC5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D8A96E-EF10-EF8E-980B-406486D91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4762"/>
            <a:ext cx="3623818" cy="4559890"/>
          </a:xfrm>
        </p:spPr>
        <p:txBody>
          <a:bodyPr>
            <a:normAutofit/>
          </a:bodyPr>
          <a:lstStyle/>
          <a:p>
            <a:r>
              <a:rPr lang="es-419"/>
              <a:t>Tareas técnicas del sprint</a:t>
            </a:r>
            <a:endParaRPr lang="es-CL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AB0D40B-37F7-4F1F-B956-AFC12066A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Marcador de contenido 2">
            <a:extLst>
              <a:ext uri="{FF2B5EF4-FFF2-40B4-BE49-F238E27FC236}">
                <a16:creationId xmlns:a16="http://schemas.microsoft.com/office/drawing/2014/main" id="{E408B0D4-2FC4-68A9-5619-D4100D3628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0159131"/>
              </p:ext>
            </p:extLst>
          </p:nvPr>
        </p:nvGraphicFramePr>
        <p:xfrm>
          <a:off x="5715000" y="723900"/>
          <a:ext cx="5715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lista de tareas pendientes en estilo de dibujos animados. el concepto de  planificación y ejecución exitosa de asuntos 4303637 Vector en Vecteezy">
            <a:extLst>
              <a:ext uri="{FF2B5EF4-FFF2-40B4-BE49-F238E27FC236}">
                <a16:creationId xmlns:a16="http://schemas.microsoft.com/office/drawing/2014/main" id="{286C9381-EFDA-CD7D-14CF-04BD61E8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88" y="2496457"/>
            <a:ext cx="3984172" cy="398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651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A240E-10A8-4A45-433D-5446A92AF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Retroespectiva</a:t>
            </a:r>
            <a:endParaRPr lang="es-CL" dirty="0"/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AACF41FC-6A62-D4E0-2407-5E6BCADA6E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8852947"/>
              </p:ext>
            </p:extLst>
          </p:nvPr>
        </p:nvGraphicFramePr>
        <p:xfrm>
          <a:off x="700635" y="1862256"/>
          <a:ext cx="5195889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2" descr="15 beneficios de la tecnología para empresas">
            <a:extLst>
              <a:ext uri="{FF2B5EF4-FFF2-40B4-BE49-F238E27FC236}">
                <a16:creationId xmlns:a16="http://schemas.microsoft.com/office/drawing/2014/main" id="{576D6D96-E11E-5AA5-DEE4-3BD3B2D1A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2" r="19519" b="-1"/>
          <a:stretch>
            <a:fillRect/>
          </a:stretch>
        </p:blipFill>
        <p:spPr bwMode="auto">
          <a:xfrm>
            <a:off x="6725621" y="1206282"/>
            <a:ext cx="4417100" cy="473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E0AA9716-0135-007B-EA8E-9868041DD917}"/>
              </a:ext>
            </a:extLst>
          </p:cNvPr>
          <p:cNvGrpSpPr/>
          <p:nvPr/>
        </p:nvGrpSpPr>
        <p:grpSpPr>
          <a:xfrm>
            <a:off x="700634" y="2012343"/>
            <a:ext cx="5195889" cy="3931257"/>
            <a:chOff x="-4752189" y="2926411"/>
            <a:chExt cx="5195889" cy="3931257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DDA7F79A-F615-1B07-A5DA-824AFE0417F0}"/>
                </a:ext>
              </a:extLst>
            </p:cNvPr>
            <p:cNvSpPr/>
            <p:nvPr/>
          </p:nvSpPr>
          <p:spPr>
            <a:xfrm>
              <a:off x="-4752189" y="2926411"/>
              <a:ext cx="5195889" cy="8109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s-CL"/>
            </a:p>
          </p:txBody>
        </p:sp>
        <p:sp>
          <p:nvSpPr>
            <p:cNvPr id="19" name="Rectángulo 18" descr="Portapapeles mezclado con relleno sólido">
              <a:extLst>
                <a:ext uri="{FF2B5EF4-FFF2-40B4-BE49-F238E27FC236}">
                  <a16:creationId xmlns:a16="http://schemas.microsoft.com/office/drawing/2014/main" id="{1FC1358B-FCE3-CF3C-569E-D640FD860FC6}"/>
                </a:ext>
              </a:extLst>
            </p:cNvPr>
            <p:cNvSpPr/>
            <p:nvPr/>
          </p:nvSpPr>
          <p:spPr>
            <a:xfrm>
              <a:off x="-4638479" y="2953275"/>
              <a:ext cx="709236" cy="757229"/>
            </a:xfrm>
            <a:prstGeom prst="rect">
              <a:avLst/>
            </a:pr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A304AFD9-3479-8BD9-6CD8-09A040B91C74}"/>
                </a:ext>
              </a:extLst>
            </p:cNvPr>
            <p:cNvSpPr/>
            <p:nvPr/>
          </p:nvSpPr>
          <p:spPr>
            <a:xfrm>
              <a:off x="-3815532" y="2926411"/>
              <a:ext cx="4259231" cy="810958"/>
            </a:xfrm>
            <a:custGeom>
              <a:avLst/>
              <a:gdLst>
                <a:gd name="connsiteX0" fmla="*/ 0 w 4259231"/>
                <a:gd name="connsiteY0" fmla="*/ 0 h 810958"/>
                <a:gd name="connsiteX1" fmla="*/ 4259231 w 4259231"/>
                <a:gd name="connsiteY1" fmla="*/ 0 h 810958"/>
                <a:gd name="connsiteX2" fmla="*/ 4259231 w 4259231"/>
                <a:gd name="connsiteY2" fmla="*/ 810958 h 810958"/>
                <a:gd name="connsiteX3" fmla="*/ 0 w 4259231"/>
                <a:gd name="connsiteY3" fmla="*/ 810958 h 810958"/>
                <a:gd name="connsiteX4" fmla="*/ 0 w 4259231"/>
                <a:gd name="connsiteY4" fmla="*/ 0 h 810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9231" h="810958">
                  <a:moveTo>
                    <a:pt x="0" y="0"/>
                  </a:moveTo>
                  <a:lnTo>
                    <a:pt x="4259231" y="0"/>
                  </a:lnTo>
                  <a:lnTo>
                    <a:pt x="4259231" y="810958"/>
                  </a:lnTo>
                  <a:lnTo>
                    <a:pt x="0" y="8109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826" tIns="85826" rIns="85826" bIns="85826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419" sz="2200" b="1" kern="1200" dirty="0"/>
                <a:t>¿Que mejorar?</a:t>
              </a:r>
              <a:endParaRPr lang="en-US" sz="2200" b="1" kern="1200" dirty="0"/>
            </a:p>
          </p:txBody>
        </p:sp>
        <p:sp>
          <p:nvSpPr>
            <p:cNvPr id="21" name="Rectángulo: esquinas redondeadas 20">
              <a:extLst>
                <a:ext uri="{FF2B5EF4-FFF2-40B4-BE49-F238E27FC236}">
                  <a16:creationId xmlns:a16="http://schemas.microsoft.com/office/drawing/2014/main" id="{CC972D62-96E7-C11A-4062-30344438FBEA}"/>
                </a:ext>
              </a:extLst>
            </p:cNvPr>
            <p:cNvSpPr/>
            <p:nvPr/>
          </p:nvSpPr>
          <p:spPr>
            <a:xfrm>
              <a:off x="-4752189" y="3940109"/>
              <a:ext cx="5195889" cy="8109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s-CL"/>
            </a:p>
          </p:txBody>
        </p:sp>
        <p:sp>
          <p:nvSpPr>
            <p:cNvPr id="22" name="Rectángulo 21" descr="Stopwatch">
              <a:extLst>
                <a:ext uri="{FF2B5EF4-FFF2-40B4-BE49-F238E27FC236}">
                  <a16:creationId xmlns:a16="http://schemas.microsoft.com/office/drawing/2014/main" id="{3C125FC3-4D79-C7FD-D559-79F32C51BB42}"/>
                </a:ext>
              </a:extLst>
            </p:cNvPr>
            <p:cNvSpPr/>
            <p:nvPr/>
          </p:nvSpPr>
          <p:spPr>
            <a:xfrm>
              <a:off x="-4506875" y="4122575"/>
              <a:ext cx="446027" cy="446027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3" name="Forma libre: forma 22">
              <a:extLst>
                <a:ext uri="{FF2B5EF4-FFF2-40B4-BE49-F238E27FC236}">
                  <a16:creationId xmlns:a16="http://schemas.microsoft.com/office/drawing/2014/main" id="{D4317856-7FD7-2388-1861-E664E3A3A7AC}"/>
                </a:ext>
              </a:extLst>
            </p:cNvPr>
            <p:cNvSpPr/>
            <p:nvPr/>
          </p:nvSpPr>
          <p:spPr>
            <a:xfrm>
              <a:off x="-3815532" y="3940109"/>
              <a:ext cx="4259231" cy="810958"/>
            </a:xfrm>
            <a:custGeom>
              <a:avLst/>
              <a:gdLst>
                <a:gd name="connsiteX0" fmla="*/ 0 w 4259231"/>
                <a:gd name="connsiteY0" fmla="*/ 0 h 810958"/>
                <a:gd name="connsiteX1" fmla="*/ 4259231 w 4259231"/>
                <a:gd name="connsiteY1" fmla="*/ 0 h 810958"/>
                <a:gd name="connsiteX2" fmla="*/ 4259231 w 4259231"/>
                <a:gd name="connsiteY2" fmla="*/ 810958 h 810958"/>
                <a:gd name="connsiteX3" fmla="*/ 0 w 4259231"/>
                <a:gd name="connsiteY3" fmla="*/ 810958 h 810958"/>
                <a:gd name="connsiteX4" fmla="*/ 0 w 4259231"/>
                <a:gd name="connsiteY4" fmla="*/ 0 h 810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9231" h="810958">
                  <a:moveTo>
                    <a:pt x="0" y="0"/>
                  </a:moveTo>
                  <a:lnTo>
                    <a:pt x="4259231" y="0"/>
                  </a:lnTo>
                  <a:lnTo>
                    <a:pt x="4259231" y="810958"/>
                  </a:lnTo>
                  <a:lnTo>
                    <a:pt x="0" y="8109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826" tIns="85826" rIns="85826" bIns="85826" numCol="1" spcCol="1270" anchor="ctr" anchorCtr="0">
              <a:noAutofit/>
            </a:bodyPr>
            <a:lstStyle/>
            <a:p>
              <a:pPr lvl="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L" sz="2200" dirty="0"/>
                <a:t>Anticipación a problemas de integración</a:t>
              </a:r>
              <a:endParaRPr lang="en-US" sz="2200" kern="1200" dirty="0"/>
            </a:p>
          </p:txBody>
        </p:sp>
        <p:sp>
          <p:nvSpPr>
            <p:cNvPr id="24" name="Rectángulo: esquinas redondeadas 23">
              <a:extLst>
                <a:ext uri="{FF2B5EF4-FFF2-40B4-BE49-F238E27FC236}">
                  <a16:creationId xmlns:a16="http://schemas.microsoft.com/office/drawing/2014/main" id="{B712E20F-9F50-9735-6E7E-AB39C2A66770}"/>
                </a:ext>
              </a:extLst>
            </p:cNvPr>
            <p:cNvSpPr/>
            <p:nvPr/>
          </p:nvSpPr>
          <p:spPr>
            <a:xfrm>
              <a:off x="-4752189" y="4993409"/>
              <a:ext cx="5195889" cy="810958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s-CL"/>
            </a:p>
          </p:txBody>
        </p:sp>
        <p:sp>
          <p:nvSpPr>
            <p:cNvPr id="25" name="Rectángulo 24" descr="Gears">
              <a:extLst>
                <a:ext uri="{FF2B5EF4-FFF2-40B4-BE49-F238E27FC236}">
                  <a16:creationId xmlns:a16="http://schemas.microsoft.com/office/drawing/2014/main" id="{FAF365D6-1118-B119-5E91-285CB1415DF0}"/>
                </a:ext>
              </a:extLst>
            </p:cNvPr>
            <p:cNvSpPr/>
            <p:nvPr/>
          </p:nvSpPr>
          <p:spPr>
            <a:xfrm>
              <a:off x="-4691987" y="4953807"/>
              <a:ext cx="816252" cy="890163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407BDB02-7035-0BBE-1513-85DA700B5FC6}"/>
                </a:ext>
              </a:extLst>
            </p:cNvPr>
            <p:cNvSpPr/>
            <p:nvPr/>
          </p:nvSpPr>
          <p:spPr>
            <a:xfrm>
              <a:off x="-3815532" y="4993409"/>
              <a:ext cx="4259231" cy="810958"/>
            </a:xfrm>
            <a:custGeom>
              <a:avLst/>
              <a:gdLst>
                <a:gd name="connsiteX0" fmla="*/ 0 w 4259231"/>
                <a:gd name="connsiteY0" fmla="*/ 0 h 810958"/>
                <a:gd name="connsiteX1" fmla="*/ 4259231 w 4259231"/>
                <a:gd name="connsiteY1" fmla="*/ 0 h 810958"/>
                <a:gd name="connsiteX2" fmla="*/ 4259231 w 4259231"/>
                <a:gd name="connsiteY2" fmla="*/ 810958 h 810958"/>
                <a:gd name="connsiteX3" fmla="*/ 0 w 4259231"/>
                <a:gd name="connsiteY3" fmla="*/ 810958 h 810958"/>
                <a:gd name="connsiteX4" fmla="*/ 0 w 4259231"/>
                <a:gd name="connsiteY4" fmla="*/ 0 h 810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9231" h="810958">
                  <a:moveTo>
                    <a:pt x="0" y="0"/>
                  </a:moveTo>
                  <a:lnTo>
                    <a:pt x="4259231" y="0"/>
                  </a:lnTo>
                  <a:lnTo>
                    <a:pt x="4259231" y="810958"/>
                  </a:lnTo>
                  <a:lnTo>
                    <a:pt x="0" y="8109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826" tIns="85826" rIns="85826" bIns="85826" numCol="1" spcCol="1270" anchor="ctr" anchorCtr="0">
              <a:noAutofit/>
            </a:bodyPr>
            <a:lstStyle/>
            <a:p>
              <a:pPr lvl="0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L" sz="2200" dirty="0"/>
                <a:t>Agregar pruebas unitarias antes del cierre</a:t>
              </a:r>
              <a:endParaRPr lang="en-US" sz="2200" kern="1200" dirty="0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EB49A393-BB7E-7A56-2F85-50D1237BE800}"/>
                </a:ext>
              </a:extLst>
            </p:cNvPr>
            <p:cNvSpPr/>
            <p:nvPr/>
          </p:nvSpPr>
          <p:spPr>
            <a:xfrm>
              <a:off x="-3815532" y="6046710"/>
              <a:ext cx="4259231" cy="810958"/>
            </a:xfrm>
            <a:custGeom>
              <a:avLst/>
              <a:gdLst>
                <a:gd name="connsiteX0" fmla="*/ 0 w 4259231"/>
                <a:gd name="connsiteY0" fmla="*/ 0 h 810958"/>
                <a:gd name="connsiteX1" fmla="*/ 4259231 w 4259231"/>
                <a:gd name="connsiteY1" fmla="*/ 0 h 810958"/>
                <a:gd name="connsiteX2" fmla="*/ 4259231 w 4259231"/>
                <a:gd name="connsiteY2" fmla="*/ 810958 h 810958"/>
                <a:gd name="connsiteX3" fmla="*/ 0 w 4259231"/>
                <a:gd name="connsiteY3" fmla="*/ 810958 h 810958"/>
                <a:gd name="connsiteX4" fmla="*/ 0 w 4259231"/>
                <a:gd name="connsiteY4" fmla="*/ 0 h 810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59231" h="810958">
                  <a:moveTo>
                    <a:pt x="0" y="0"/>
                  </a:moveTo>
                  <a:lnTo>
                    <a:pt x="4259231" y="0"/>
                  </a:lnTo>
                  <a:lnTo>
                    <a:pt x="4259231" y="810958"/>
                  </a:lnTo>
                  <a:lnTo>
                    <a:pt x="0" y="8109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bg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826" tIns="85826" rIns="85826" bIns="85826" numCol="1" spcCol="1270" anchor="ctr" anchorCtr="0">
              <a:noAutofit/>
            </a:bodyPr>
            <a:lstStyle/>
            <a:p>
              <a:pPr marL="0" lvl="0" indent="0" algn="l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 dirty="0"/>
            </a:p>
          </p:txBody>
        </p:sp>
      </p:grpSp>
      <p:graphicFrame>
        <p:nvGraphicFramePr>
          <p:cNvPr id="28" name="Marcador de contenido 2">
            <a:extLst>
              <a:ext uri="{FF2B5EF4-FFF2-40B4-BE49-F238E27FC236}">
                <a16:creationId xmlns:a16="http://schemas.microsoft.com/office/drawing/2014/main" id="{FC512E86-3948-3862-B2C8-6F23A532FE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913477"/>
              </p:ext>
            </p:extLst>
          </p:nvPr>
        </p:nvGraphicFramePr>
        <p:xfrm>
          <a:off x="810899" y="1807160"/>
          <a:ext cx="4975358" cy="4329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32172921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6" grpId="1">
        <p:bldAsOne/>
      </p:bldGraphic>
      <p:bldGraphic spid="28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AD41F8-184D-182F-E326-91A7A378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>
            <a:normAutofit/>
          </a:bodyPr>
          <a:lstStyle/>
          <a:p>
            <a:r>
              <a:rPr lang="es-419" dirty="0"/>
              <a:t>Issues, facilitadores y ajustes</a:t>
            </a:r>
            <a:endParaRPr lang="es-CL" dirty="0"/>
          </a:p>
        </p:txBody>
      </p:sp>
      <p:cxnSp>
        <p:nvCxnSpPr>
          <p:cNvPr id="5129" name="Straight Connector 512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Solo hay tres tipos de problemas en la vida | Matemáticas para la vida">
            <a:extLst>
              <a:ext uri="{FF2B5EF4-FFF2-40B4-BE49-F238E27FC236}">
                <a16:creationId xmlns:a16="http://schemas.microsoft.com/office/drawing/2014/main" id="{20585AF5-9982-AC77-5188-A8AB75F2C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" y="2092503"/>
            <a:ext cx="6072188" cy="391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1" name="Straight Connector 5130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DDEA8EDC-A623-C814-3DCC-89E3B26487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6905069"/>
              </p:ext>
            </p:extLst>
          </p:nvPr>
        </p:nvGraphicFramePr>
        <p:xfrm>
          <a:off x="7200900" y="1849121"/>
          <a:ext cx="4191001" cy="4139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619D0022-3CC2-6FA1-3ECF-1D628A4822B9}"/>
              </a:ext>
            </a:extLst>
          </p:cNvPr>
          <p:cNvSpPr txBox="1">
            <a:spLocks/>
          </p:cNvSpPr>
          <p:nvPr/>
        </p:nvSpPr>
        <p:spPr>
          <a:xfrm>
            <a:off x="8354185" y="1956454"/>
            <a:ext cx="2551940" cy="65596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dirty="0"/>
              <a:t>Issues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73378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2478543-B42F-36D3-0A21-DFE91FA9E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s-419" dirty="0"/>
              <a:t>Issues, facilitadores y ajustes</a:t>
            </a:r>
            <a:endParaRPr lang="es-CL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6D1D4AB6-040E-87CE-F4B2-463B762B8A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171389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599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7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8AFC3B-ABDC-C7E7-3730-744668BF8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s-419" sz="3700"/>
              <a:t>Issues, facilitadores y ajustes</a:t>
            </a:r>
            <a:endParaRPr lang="es-CL" sz="37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Marcador de contenido 2">
            <a:extLst>
              <a:ext uri="{FF2B5EF4-FFF2-40B4-BE49-F238E27FC236}">
                <a16:creationId xmlns:a16="http://schemas.microsoft.com/office/drawing/2014/main" id="{67F54371-3FE0-DA0D-B2A3-9D3A7E58E5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0950499"/>
              </p:ext>
            </p:extLst>
          </p:nvPr>
        </p:nvGraphicFramePr>
        <p:xfrm>
          <a:off x="704088" y="2231136"/>
          <a:ext cx="5195889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Diseño de planta en una tabla">
            <a:extLst>
              <a:ext uri="{FF2B5EF4-FFF2-40B4-BE49-F238E27FC236}">
                <a16:creationId xmlns:a16="http://schemas.microsoft.com/office/drawing/2014/main" id="{D1FE2993-4DB2-A1C3-8D20-021191DBFB3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654" r="12018" b="-1"/>
          <a:stretch>
            <a:fillRect/>
          </a:stretch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63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5" name="Picture 4" descr="Pasos abstractos en un fondo color verde pastel claro">
            <a:extLst>
              <a:ext uri="{FF2B5EF4-FFF2-40B4-BE49-F238E27FC236}">
                <a16:creationId xmlns:a16="http://schemas.microsoft.com/office/drawing/2014/main" id="{50BCE87B-4BB6-EDED-F08D-7809D4E36B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0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7DEAC1-B3AA-6569-0A44-A191DF2F3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1"/>
            <a:ext cx="12191999" cy="137160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1768F9-AE62-B9E2-2E09-5DFF564A6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5715007"/>
            <a:ext cx="7983070" cy="958655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Pasos finales</a:t>
            </a:r>
          </a:p>
        </p:txBody>
      </p:sp>
    </p:spTree>
    <p:extLst>
      <p:ext uri="{BB962C8B-B14F-4D97-AF65-F5344CB8AC3E}">
        <p14:creationId xmlns:p14="http://schemas.microsoft.com/office/powerpoint/2010/main" val="4004972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D88296-243E-8DC2-3F47-2D0C75A5C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914776" cy="3977269"/>
          </a:xfrm>
        </p:spPr>
        <p:txBody>
          <a:bodyPr>
            <a:normAutofit/>
          </a:bodyPr>
          <a:lstStyle/>
          <a:p>
            <a:r>
              <a:rPr lang="es-419" dirty="0"/>
              <a:t>Mirada al futuro</a:t>
            </a:r>
            <a:endParaRPr lang="es-C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FD5B9F-5FB6-467D-83D5-DF82F19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524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6208687-C4CD-A19C-5014-3C8B40022D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6558136"/>
              </p:ext>
            </p:extLst>
          </p:nvPr>
        </p:nvGraphicFramePr>
        <p:xfrm>
          <a:off x="5467602" y="828675"/>
          <a:ext cx="6171948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8" descr="10 Técnicas creativas para solucionar problemas">
            <a:extLst>
              <a:ext uri="{FF2B5EF4-FFF2-40B4-BE49-F238E27FC236}">
                <a16:creationId xmlns:a16="http://schemas.microsoft.com/office/drawing/2014/main" id="{BC4DBC19-EE22-44F7-CF28-FF237B7F0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26" y="2759075"/>
            <a:ext cx="4902300" cy="372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98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5" name="Picture 4" descr="Artículos de oficina en una mesa">
            <a:extLst>
              <a:ext uri="{FF2B5EF4-FFF2-40B4-BE49-F238E27FC236}">
                <a16:creationId xmlns:a16="http://schemas.microsoft.com/office/drawing/2014/main" id="{2D95356A-7B48-A4FE-D9BE-96CDAF3130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49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03FDB8-D911-F8F8-F9EC-FB7FF5435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4324"/>
            <a:ext cx="12192000" cy="257367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17000"/>
                </a:schemeClr>
              </a:gs>
              <a:gs pos="65000">
                <a:schemeClr val="bg1">
                  <a:alpha val="29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3D8A7-A862-805F-95FB-114D55BAC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5702710"/>
            <a:ext cx="7983068" cy="974347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Muestra</a:t>
            </a:r>
            <a:r>
              <a:rPr lang="en-US" sz="3600" dirty="0"/>
              <a:t> del </a:t>
            </a:r>
            <a:r>
              <a:rPr lang="en-US" sz="3600" dirty="0" err="1"/>
              <a:t>producto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04455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5" name="Picture 4" descr="Se escribe una cita en una agenda de papel">
            <a:extLst>
              <a:ext uri="{FF2B5EF4-FFF2-40B4-BE49-F238E27FC236}">
                <a16:creationId xmlns:a16="http://schemas.microsoft.com/office/drawing/2014/main" id="{DF649ED1-2EAE-5CF5-7577-0170991EC5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21F66AB-6D67-4C86-A415-0B6E4EEC5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23811" y="423809"/>
            <a:ext cx="6858002" cy="60103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1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799AB90-61BC-1CA0-D465-4459ECD46559}"/>
              </a:ext>
            </a:extLst>
          </p:cNvPr>
          <p:cNvSpPr/>
          <p:nvPr/>
        </p:nvSpPr>
        <p:spPr>
          <a:xfrm>
            <a:off x="-3219450" y="-4400550"/>
            <a:ext cx="18230850" cy="13011150"/>
          </a:xfrm>
          <a:prstGeom prst="rect">
            <a:avLst/>
          </a:prstGeom>
          <a:solidFill>
            <a:schemeClr val="bg1">
              <a:alpha val="32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43D87C-46C1-922B-8D16-F8F36D1A3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6" y="908651"/>
            <a:ext cx="5230366" cy="40054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800" dirty="0" err="1"/>
              <a:t>Planificación</a:t>
            </a:r>
            <a:endParaRPr lang="en-US" sz="58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66F5E1-B07D-4718-F4B4-5FCE4B7E8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900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912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9131ADE-39B1-80E0-BA0F-A92319CFFF9B}"/>
              </a:ext>
            </a:extLst>
          </p:cNvPr>
          <p:cNvSpPr/>
          <p:nvPr/>
        </p:nvSpPr>
        <p:spPr>
          <a:xfrm>
            <a:off x="-3019425" y="-4400550"/>
            <a:ext cx="18230850" cy="13011150"/>
          </a:xfrm>
          <a:prstGeom prst="rect">
            <a:avLst/>
          </a:prstGeom>
          <a:solidFill>
            <a:schemeClr val="tx1">
              <a:alpha val="3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F4C17F2-C14B-A6F5-532E-FF7FA512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76" y="2105025"/>
            <a:ext cx="11450648" cy="404869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CCFBDCF-CBB2-DC13-3762-201BE83C4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676" y="918176"/>
            <a:ext cx="10716424" cy="40054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800" dirty="0" err="1"/>
              <a:t>Planificación</a:t>
            </a:r>
            <a:r>
              <a:rPr lang="en-US" sz="5800" dirty="0"/>
              <a:t> del </a:t>
            </a:r>
            <a:r>
              <a:rPr lang="en-US" sz="5800" dirty="0" err="1"/>
              <a:t>proyecto</a:t>
            </a:r>
            <a:endParaRPr lang="en-US" sz="58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4C8018C-24F6-2A51-3258-4804DD616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88272"/>
            <a:ext cx="12192000" cy="488219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847384D-2149-ED8C-7C48-01D608C34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540" y="2027672"/>
            <a:ext cx="11622122" cy="447737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AF6C41E-5991-A864-FEFA-929C419E1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203" y="2105025"/>
            <a:ext cx="10707594" cy="398200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23B6244-713D-0FF2-0F93-49AAF24F14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162" y="2271018"/>
            <a:ext cx="12192000" cy="342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47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A55F8B-A913-4D96-2031-714B22B8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2829B6-B49A-5B59-DC78-5127D6BAD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9D1A0B-0448-116E-C467-44A06819F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s-419" dirty="0"/>
              <a:t>Avance esperado vs real</a:t>
            </a:r>
            <a:endParaRPr lang="es-C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1D7542-4102-B584-EE16-531979807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F119EF-57F1-DB5B-1039-816C7EB1C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6C0B1E7-0FE9-2F6B-326A-0851B24896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1860092"/>
              </p:ext>
            </p:extLst>
          </p:nvPr>
        </p:nvGraphicFramePr>
        <p:xfrm>
          <a:off x="826682" y="2222500"/>
          <a:ext cx="10438624" cy="3740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9715">
                  <a:extLst>
                    <a:ext uri="{9D8B030D-6E8A-4147-A177-3AD203B41FA5}">
                      <a16:colId xmlns:a16="http://schemas.microsoft.com/office/drawing/2014/main" val="1176984166"/>
                    </a:ext>
                  </a:extLst>
                </a:gridCol>
                <a:gridCol w="3549715">
                  <a:extLst>
                    <a:ext uri="{9D8B030D-6E8A-4147-A177-3AD203B41FA5}">
                      <a16:colId xmlns:a16="http://schemas.microsoft.com/office/drawing/2014/main" val="1977693329"/>
                    </a:ext>
                  </a:extLst>
                </a:gridCol>
                <a:gridCol w="3339194">
                  <a:extLst>
                    <a:ext uri="{9D8B030D-6E8A-4147-A177-3AD203B41FA5}">
                      <a16:colId xmlns:a16="http://schemas.microsoft.com/office/drawing/2014/main" val="3527247205"/>
                    </a:ext>
                  </a:extLst>
                </a:gridCol>
              </a:tblGrid>
              <a:tr h="534308">
                <a:tc>
                  <a:txBody>
                    <a:bodyPr/>
                    <a:lstStyle/>
                    <a:p>
                      <a:r>
                        <a:rPr lang="es-419" sz="2400" dirty="0"/>
                        <a:t>Fase</a:t>
                      </a:r>
                      <a:endParaRPr lang="es-CL" sz="2400" dirty="0"/>
                    </a:p>
                  </a:txBody>
                  <a:tcPr marL="121433" marR="121433" marT="60717" marB="60717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2400" dirty="0"/>
                        <a:t>Avance Esperado (%)</a:t>
                      </a:r>
                      <a:endParaRPr lang="es-CL" sz="2400" dirty="0"/>
                    </a:p>
                  </a:txBody>
                  <a:tcPr marL="121433" marR="121433" marT="60717" marB="60717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2400" dirty="0"/>
                        <a:t>Avance Real (%)</a:t>
                      </a:r>
                      <a:endParaRPr lang="es-CL" sz="2400" dirty="0"/>
                    </a:p>
                  </a:txBody>
                  <a:tcPr marL="121433" marR="121433" marT="60717" marB="60717"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232822"/>
                  </a:ext>
                </a:extLst>
              </a:tr>
              <a:tr h="534308">
                <a:tc>
                  <a:txBody>
                    <a:bodyPr/>
                    <a:lstStyle/>
                    <a:p>
                      <a:r>
                        <a:rPr lang="es-419" sz="2400"/>
                        <a:t>Inicio del proyecto</a:t>
                      </a:r>
                      <a:endParaRPr lang="es-CL" sz="2400"/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r>
                        <a:rPr lang="es-419" sz="2400"/>
                        <a:t>100%</a:t>
                      </a:r>
                      <a:endParaRPr lang="es-CL" sz="2400"/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r>
                        <a:rPr lang="es-419" sz="2400"/>
                        <a:t>100%</a:t>
                      </a:r>
                      <a:endParaRPr lang="es-CL" sz="2400"/>
                    </a:p>
                  </a:txBody>
                  <a:tcPr marL="121433" marR="121433" marT="60717" marB="60717"/>
                </a:tc>
                <a:extLst>
                  <a:ext uri="{0D108BD9-81ED-4DB2-BD59-A6C34878D82A}">
                    <a16:rowId xmlns:a16="http://schemas.microsoft.com/office/drawing/2014/main" val="2503348858"/>
                  </a:ext>
                </a:extLst>
              </a:tr>
              <a:tr h="534308">
                <a:tc>
                  <a:txBody>
                    <a:bodyPr/>
                    <a:lstStyle/>
                    <a:p>
                      <a:r>
                        <a:rPr lang="es-419" sz="2400"/>
                        <a:t>Planificación</a:t>
                      </a:r>
                      <a:endParaRPr lang="es-CL" sz="2400"/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r>
                        <a:rPr lang="es-419" sz="2400" dirty="0"/>
                        <a:t>100%</a:t>
                      </a:r>
                      <a:endParaRPr lang="es-CL" sz="2400" dirty="0"/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r>
                        <a:rPr lang="es-419" sz="2400"/>
                        <a:t>100%</a:t>
                      </a:r>
                      <a:endParaRPr lang="es-CL" sz="2400"/>
                    </a:p>
                  </a:txBody>
                  <a:tcPr marL="121433" marR="121433" marT="60717" marB="60717"/>
                </a:tc>
                <a:extLst>
                  <a:ext uri="{0D108BD9-81ED-4DB2-BD59-A6C34878D82A}">
                    <a16:rowId xmlns:a16="http://schemas.microsoft.com/office/drawing/2014/main" val="2204686616"/>
                  </a:ext>
                </a:extLst>
              </a:tr>
              <a:tr h="534308">
                <a:tc>
                  <a:txBody>
                    <a:bodyPr/>
                    <a:lstStyle/>
                    <a:p>
                      <a:r>
                        <a:rPr lang="es-419" sz="2400"/>
                        <a:t>Análisis y Diseño</a:t>
                      </a:r>
                      <a:endParaRPr lang="es-CL" sz="2400"/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r>
                        <a:rPr lang="es-419" sz="2400"/>
                        <a:t>100%</a:t>
                      </a:r>
                      <a:endParaRPr lang="es-CL" sz="2400"/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r>
                        <a:rPr lang="es-419" sz="2400"/>
                        <a:t>100%</a:t>
                      </a:r>
                      <a:endParaRPr lang="es-CL" sz="2400"/>
                    </a:p>
                  </a:txBody>
                  <a:tcPr marL="121433" marR="121433" marT="60717" marB="60717"/>
                </a:tc>
                <a:extLst>
                  <a:ext uri="{0D108BD9-81ED-4DB2-BD59-A6C34878D82A}">
                    <a16:rowId xmlns:a16="http://schemas.microsoft.com/office/drawing/2014/main" val="1981957389"/>
                  </a:ext>
                </a:extLst>
              </a:tr>
              <a:tr h="534308">
                <a:tc>
                  <a:txBody>
                    <a:bodyPr/>
                    <a:lstStyle/>
                    <a:p>
                      <a:r>
                        <a:rPr lang="es-419" sz="2400"/>
                        <a:t>Implementación</a:t>
                      </a:r>
                      <a:endParaRPr lang="es-CL" sz="2400"/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r>
                        <a:rPr lang="es-419" sz="2400" dirty="0"/>
                        <a:t>100%</a:t>
                      </a:r>
                      <a:endParaRPr lang="es-CL" sz="2400" dirty="0"/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r>
                        <a:rPr lang="es-419" sz="2400" dirty="0"/>
                        <a:t>96.11%</a:t>
                      </a:r>
                      <a:endParaRPr lang="es-CL" sz="2400" dirty="0"/>
                    </a:p>
                  </a:txBody>
                  <a:tcPr marL="121433" marR="121433" marT="60717" marB="60717"/>
                </a:tc>
                <a:extLst>
                  <a:ext uri="{0D108BD9-81ED-4DB2-BD59-A6C34878D82A}">
                    <a16:rowId xmlns:a16="http://schemas.microsoft.com/office/drawing/2014/main" val="3126088849"/>
                  </a:ext>
                </a:extLst>
              </a:tr>
              <a:tr h="534308">
                <a:tc>
                  <a:txBody>
                    <a:bodyPr/>
                    <a:lstStyle/>
                    <a:p>
                      <a:r>
                        <a:rPr lang="es-419" sz="2400"/>
                        <a:t>Prueba y validación</a:t>
                      </a:r>
                      <a:endParaRPr lang="es-CL" sz="2400"/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r>
                        <a:rPr lang="es-419" sz="2400" dirty="0"/>
                        <a:t>100%</a:t>
                      </a:r>
                      <a:endParaRPr lang="es-CL" sz="2400" dirty="0"/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r>
                        <a:rPr lang="es-419" sz="2400" dirty="0"/>
                        <a:t>92.5%</a:t>
                      </a:r>
                      <a:endParaRPr lang="es-CL" sz="2400" dirty="0"/>
                    </a:p>
                  </a:txBody>
                  <a:tcPr marL="121433" marR="121433" marT="60717" marB="60717"/>
                </a:tc>
                <a:extLst>
                  <a:ext uri="{0D108BD9-81ED-4DB2-BD59-A6C34878D82A}">
                    <a16:rowId xmlns:a16="http://schemas.microsoft.com/office/drawing/2014/main" val="436365050"/>
                  </a:ext>
                </a:extLst>
              </a:tr>
              <a:tr h="534308">
                <a:tc>
                  <a:txBody>
                    <a:bodyPr/>
                    <a:lstStyle/>
                    <a:p>
                      <a:r>
                        <a:rPr lang="es-419" sz="2400"/>
                        <a:t>Cierre de proyecto</a:t>
                      </a:r>
                      <a:endParaRPr lang="es-CL" sz="2400"/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r>
                        <a:rPr lang="es-419" sz="2400" dirty="0"/>
                        <a:t>20%</a:t>
                      </a:r>
                      <a:endParaRPr lang="es-CL" sz="2400" dirty="0"/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r>
                        <a:rPr lang="es-419" sz="2400" dirty="0"/>
                        <a:t>20%</a:t>
                      </a:r>
                      <a:endParaRPr lang="es-CL" sz="2400" dirty="0"/>
                    </a:p>
                  </a:txBody>
                  <a:tcPr marL="121433" marR="121433" marT="60717" marB="60717"/>
                </a:tc>
                <a:extLst>
                  <a:ext uri="{0D108BD9-81ED-4DB2-BD59-A6C34878D82A}">
                    <a16:rowId xmlns:a16="http://schemas.microsoft.com/office/drawing/2014/main" val="1830027853"/>
                  </a:ext>
                </a:extLst>
              </a:tr>
            </a:tbl>
          </a:graphicData>
        </a:graphic>
      </p:graphicFrame>
      <p:graphicFrame>
        <p:nvGraphicFramePr>
          <p:cNvPr id="7" name="Marcador de contenido 3">
            <a:extLst>
              <a:ext uri="{FF2B5EF4-FFF2-40B4-BE49-F238E27FC236}">
                <a16:creationId xmlns:a16="http://schemas.microsoft.com/office/drawing/2014/main" id="{1B24821D-00B8-6A69-19AA-51028DF8E7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350580"/>
              </p:ext>
            </p:extLst>
          </p:nvPr>
        </p:nvGraphicFramePr>
        <p:xfrm>
          <a:off x="1679701" y="7431579"/>
          <a:ext cx="8732584" cy="5217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4384">
                  <a:extLst>
                    <a:ext uri="{9D8B030D-6E8A-4147-A177-3AD203B41FA5}">
                      <a16:colId xmlns:a16="http://schemas.microsoft.com/office/drawing/2014/main" val="1176984166"/>
                    </a:ext>
                  </a:extLst>
                </a:gridCol>
                <a:gridCol w="1685739">
                  <a:extLst>
                    <a:ext uri="{9D8B030D-6E8A-4147-A177-3AD203B41FA5}">
                      <a16:colId xmlns:a16="http://schemas.microsoft.com/office/drawing/2014/main" val="1977693329"/>
                    </a:ext>
                  </a:extLst>
                </a:gridCol>
                <a:gridCol w="1482787">
                  <a:extLst>
                    <a:ext uri="{9D8B030D-6E8A-4147-A177-3AD203B41FA5}">
                      <a16:colId xmlns:a16="http://schemas.microsoft.com/office/drawing/2014/main" val="3527247205"/>
                    </a:ext>
                  </a:extLst>
                </a:gridCol>
                <a:gridCol w="1482787">
                  <a:extLst>
                    <a:ext uri="{9D8B030D-6E8A-4147-A177-3AD203B41FA5}">
                      <a16:colId xmlns:a16="http://schemas.microsoft.com/office/drawing/2014/main" val="493814339"/>
                    </a:ext>
                  </a:extLst>
                </a:gridCol>
                <a:gridCol w="1266887">
                  <a:extLst>
                    <a:ext uri="{9D8B030D-6E8A-4147-A177-3AD203B41FA5}">
                      <a16:colId xmlns:a16="http://schemas.microsoft.com/office/drawing/2014/main" val="3924424253"/>
                    </a:ext>
                  </a:extLst>
                </a:gridCol>
              </a:tblGrid>
              <a:tr h="525324">
                <a:tc>
                  <a:txBody>
                    <a:bodyPr/>
                    <a:lstStyle/>
                    <a:p>
                      <a:r>
                        <a:rPr lang="es-419" sz="1600" dirty="0"/>
                        <a:t>Actividad</a:t>
                      </a:r>
                      <a:endParaRPr lang="es-CL" sz="1600" dirty="0"/>
                    </a:p>
                  </a:txBody>
                  <a:tcPr marL="121433" marR="121433" marT="60717" marB="60717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600" dirty="0"/>
                        <a:t>Avance Esperado</a:t>
                      </a:r>
                      <a:endParaRPr lang="es-CL" sz="1600" dirty="0"/>
                    </a:p>
                  </a:txBody>
                  <a:tcPr marL="121433" marR="121433" marT="60717" marB="60717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600" dirty="0"/>
                        <a:t>Avance Real </a:t>
                      </a:r>
                      <a:endParaRPr lang="es-CL" sz="1600" dirty="0"/>
                    </a:p>
                  </a:txBody>
                  <a:tcPr marL="121433" marR="121433" marT="60717" marB="60717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600" dirty="0"/>
                        <a:t>Inicio</a:t>
                      </a:r>
                      <a:endParaRPr lang="es-CL" sz="1600" dirty="0"/>
                    </a:p>
                  </a:txBody>
                  <a:tcPr marL="121433" marR="121433" marT="60717" marB="60717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600" dirty="0"/>
                        <a:t>Fin</a:t>
                      </a:r>
                    </a:p>
                    <a:p>
                      <a:endParaRPr lang="es-CL" sz="1600" dirty="0"/>
                    </a:p>
                  </a:txBody>
                  <a:tcPr marL="121433" marR="121433" marT="60717" marB="60717"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232822"/>
                  </a:ext>
                </a:extLst>
              </a:tr>
              <a:tr h="4608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Configuración entorno de desarrollo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9-oct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10-oct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3348858"/>
                  </a:ext>
                </a:extLst>
              </a:tr>
              <a:tr h="4608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Módulo de registro de vehículos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11-oct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13-oct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686616"/>
                  </a:ext>
                </a:extLst>
              </a:tr>
              <a:tr h="4608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Módulo de órdenes de trabajo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14-oct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16-oct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1957389"/>
                  </a:ext>
                </a:extLst>
              </a:tr>
              <a:tr h="4608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Módulo de inventario de repuestos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17-oct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19-oct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6088849"/>
                  </a:ext>
                </a:extLst>
              </a:tr>
              <a:tr h="4608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Módulo de usuarios y roles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20-oct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22-oct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6365050"/>
                  </a:ext>
                </a:extLst>
              </a:tr>
              <a:tr h="4608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Módulo de comunicación interna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23-oct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25-oct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0027853"/>
                  </a:ext>
                </a:extLst>
              </a:tr>
              <a:tr h="4608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Módulo de reportes operativos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80%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26-oct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28-oct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8332374"/>
                  </a:ext>
                </a:extLst>
              </a:tr>
              <a:tr h="4608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Integración de módulos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90%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29-oct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31-oct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6146459"/>
                  </a:ext>
                </a:extLst>
              </a:tr>
              <a:tr h="4608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Prueba de integración inicial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95%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1-nov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2-nov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3434329"/>
                  </a:ext>
                </a:extLst>
              </a:tr>
              <a:tr h="4608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419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FASE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96.11%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144805"/>
                  </a:ext>
                </a:extLst>
              </a:tr>
            </a:tbl>
          </a:graphicData>
        </a:graphic>
      </p:graphicFrame>
      <p:sp>
        <p:nvSpPr>
          <p:cNvPr id="3" name="Rectángulo 2">
            <a:extLst>
              <a:ext uri="{FF2B5EF4-FFF2-40B4-BE49-F238E27FC236}">
                <a16:creationId xmlns:a16="http://schemas.microsoft.com/office/drawing/2014/main" id="{39BF99FD-4CD0-0B1F-29FC-8034A125D022}"/>
              </a:ext>
            </a:extLst>
          </p:cNvPr>
          <p:cNvSpPr/>
          <p:nvPr/>
        </p:nvSpPr>
        <p:spPr>
          <a:xfrm>
            <a:off x="1359887" y="5460329"/>
            <a:ext cx="9372211" cy="502327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aphicFrame>
        <p:nvGraphicFramePr>
          <p:cNvPr id="5" name="Marcador de contenido 3">
            <a:extLst>
              <a:ext uri="{FF2B5EF4-FFF2-40B4-BE49-F238E27FC236}">
                <a16:creationId xmlns:a16="http://schemas.microsoft.com/office/drawing/2014/main" id="{516BF2DC-9326-E3B0-65FA-C5DC43C3A7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5509751"/>
              </p:ext>
            </p:extLst>
          </p:nvPr>
        </p:nvGraphicFramePr>
        <p:xfrm>
          <a:off x="-9082627" y="1972420"/>
          <a:ext cx="8732584" cy="2913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4384">
                  <a:extLst>
                    <a:ext uri="{9D8B030D-6E8A-4147-A177-3AD203B41FA5}">
                      <a16:colId xmlns:a16="http://schemas.microsoft.com/office/drawing/2014/main" val="1176984166"/>
                    </a:ext>
                  </a:extLst>
                </a:gridCol>
                <a:gridCol w="1685739">
                  <a:extLst>
                    <a:ext uri="{9D8B030D-6E8A-4147-A177-3AD203B41FA5}">
                      <a16:colId xmlns:a16="http://schemas.microsoft.com/office/drawing/2014/main" val="1977693329"/>
                    </a:ext>
                  </a:extLst>
                </a:gridCol>
                <a:gridCol w="1482787">
                  <a:extLst>
                    <a:ext uri="{9D8B030D-6E8A-4147-A177-3AD203B41FA5}">
                      <a16:colId xmlns:a16="http://schemas.microsoft.com/office/drawing/2014/main" val="3527247205"/>
                    </a:ext>
                  </a:extLst>
                </a:gridCol>
                <a:gridCol w="1482787">
                  <a:extLst>
                    <a:ext uri="{9D8B030D-6E8A-4147-A177-3AD203B41FA5}">
                      <a16:colId xmlns:a16="http://schemas.microsoft.com/office/drawing/2014/main" val="493814339"/>
                    </a:ext>
                  </a:extLst>
                </a:gridCol>
                <a:gridCol w="1266887">
                  <a:extLst>
                    <a:ext uri="{9D8B030D-6E8A-4147-A177-3AD203B41FA5}">
                      <a16:colId xmlns:a16="http://schemas.microsoft.com/office/drawing/2014/main" val="3924424253"/>
                    </a:ext>
                  </a:extLst>
                </a:gridCol>
              </a:tblGrid>
              <a:tr h="525324">
                <a:tc>
                  <a:txBody>
                    <a:bodyPr/>
                    <a:lstStyle/>
                    <a:p>
                      <a:r>
                        <a:rPr lang="es-419" sz="1600" dirty="0"/>
                        <a:t>Actividad</a:t>
                      </a:r>
                      <a:endParaRPr lang="es-CL" sz="1600" dirty="0"/>
                    </a:p>
                  </a:txBody>
                  <a:tcPr marL="121433" marR="121433" marT="60717" marB="60717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600" dirty="0"/>
                        <a:t>Avance Esperado</a:t>
                      </a:r>
                      <a:endParaRPr lang="es-CL" sz="1600" dirty="0"/>
                    </a:p>
                  </a:txBody>
                  <a:tcPr marL="121433" marR="121433" marT="60717" marB="60717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600" dirty="0"/>
                        <a:t>Avance Real </a:t>
                      </a:r>
                      <a:endParaRPr lang="es-CL" sz="1600" dirty="0"/>
                    </a:p>
                  </a:txBody>
                  <a:tcPr marL="121433" marR="121433" marT="60717" marB="60717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600" dirty="0"/>
                        <a:t>Inicio</a:t>
                      </a:r>
                      <a:endParaRPr lang="es-CL" sz="1600" dirty="0"/>
                    </a:p>
                  </a:txBody>
                  <a:tcPr marL="121433" marR="121433" marT="60717" marB="60717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419" sz="1600" dirty="0"/>
                        <a:t>Fin</a:t>
                      </a:r>
                    </a:p>
                    <a:p>
                      <a:endParaRPr lang="es-CL" sz="1600" dirty="0"/>
                    </a:p>
                  </a:txBody>
                  <a:tcPr marL="121433" marR="121433" marT="60717" marB="60717"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6232822"/>
                  </a:ext>
                </a:extLst>
              </a:tr>
              <a:tr h="4608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Elaboración de plan de pruebas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3-nov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3-nov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03348858"/>
                  </a:ext>
                </a:extLst>
              </a:tr>
              <a:tr h="4608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Creación de casos de pruebas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4-nov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5-nov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04686616"/>
                  </a:ext>
                </a:extLst>
              </a:tr>
              <a:tr h="4608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Creación de reporte de errores o defectos.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6-nov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8-nov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1957389"/>
                  </a:ext>
                </a:extLst>
              </a:tr>
              <a:tr h="4608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C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Reporte final de pruebas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92.5%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9-nov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s-CL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10-nov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6088849"/>
                  </a:ext>
                </a:extLst>
              </a:tr>
              <a:tr h="4608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s-419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FASE</a:t>
                      </a: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100%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419" sz="1400" dirty="0">
                          <a:latin typeface="+mn-lt"/>
                        </a:rPr>
                        <a:t>96.11%</a:t>
                      </a:r>
                      <a:endParaRPr lang="es-CL" sz="1400" dirty="0">
                        <a:latin typeface="+mn-lt"/>
                      </a:endParaRPr>
                    </a:p>
                  </a:txBody>
                  <a:tcPr marL="121433" marR="121433" marT="60717" marB="60717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endParaRPr lang="es-CL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1144805"/>
                  </a:ext>
                </a:extLst>
              </a:tr>
            </a:tbl>
          </a:graphicData>
        </a:graphic>
      </p:graphicFrame>
      <p:sp>
        <p:nvSpPr>
          <p:cNvPr id="6" name="Título 1">
            <a:extLst>
              <a:ext uri="{FF2B5EF4-FFF2-40B4-BE49-F238E27FC236}">
                <a16:creationId xmlns:a16="http://schemas.microsoft.com/office/drawing/2014/main" id="{19EC27E2-72EA-0A67-9EF3-3F60C15442A7}"/>
              </a:ext>
            </a:extLst>
          </p:cNvPr>
          <p:cNvSpPr txBox="1">
            <a:spLocks/>
          </p:cNvSpPr>
          <p:nvPr/>
        </p:nvSpPr>
        <p:spPr>
          <a:xfrm>
            <a:off x="700087" y="988260"/>
            <a:ext cx="10691813" cy="115561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dirty="0"/>
              <a:t>Prueba y validación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09623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1.30143 7.40741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06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00013 -0.963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88255 0.0967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12" y="138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animBg="1"/>
      <p:bldP spid="3" grpId="1" animBg="1"/>
      <p:bldP spid="6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A4C90E5-B028-1C42-B369-F309DD78881C}"/>
              </a:ext>
            </a:extLst>
          </p:cNvPr>
          <p:cNvSpPr/>
          <p:nvPr/>
        </p:nvSpPr>
        <p:spPr>
          <a:xfrm>
            <a:off x="-3019425" y="-2343150"/>
            <a:ext cx="18230850" cy="13011150"/>
          </a:xfrm>
          <a:prstGeom prst="rect">
            <a:avLst/>
          </a:prstGeom>
          <a:solidFill>
            <a:schemeClr val="tx1">
              <a:alpha val="31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4C7887-0F7B-78FC-4F36-089BCBA72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419" dirty="0"/>
              <a:t>Historias de usuario</a:t>
            </a:r>
            <a:endParaRPr lang="es-CL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EBD4A4D-8710-AE47-A856-D0980BB78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6" y="1728550"/>
            <a:ext cx="12022228" cy="34009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DE337BD-0600-B126-D5F3-9675F3CA3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81" y="2190577"/>
            <a:ext cx="10831437" cy="247684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CAFB55-5E6C-E180-99C9-2443EEB0A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45" y="609206"/>
            <a:ext cx="10821910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12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4B423-B1C5-CDEF-BC4D-82366EE14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Historias de usuario Completadas</a:t>
            </a:r>
            <a:endParaRPr lang="es-CL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72997377-E65C-D917-FDA8-E8CC635E0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937737"/>
              </p:ext>
            </p:extLst>
          </p:nvPr>
        </p:nvGraphicFramePr>
        <p:xfrm>
          <a:off x="800100" y="1864360"/>
          <a:ext cx="81280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32174012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2648700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419" dirty="0"/>
                        <a:t>Sprint 1 – Registro de Vehículos</a:t>
                      </a:r>
                      <a:endParaRPr lang="es-C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40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HU-AD4 (</a:t>
                      </a:r>
                      <a:r>
                        <a:rPr lang="es-419" dirty="0" err="1"/>
                        <a:t>Admin</a:t>
                      </a:r>
                      <a:r>
                        <a:rPr lang="es-419" dirty="0"/>
                        <a:t>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Registrar vehículos y llaves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156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HU-GA1 (Guardia de Acceso)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Registrar ingresos con fotografías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194978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419" b="1" dirty="0">
                          <a:solidFill>
                            <a:schemeClr val="bg1"/>
                          </a:solidFill>
                        </a:rPr>
                        <a:t>Sprint 2 – Órdenes de Trabajo</a:t>
                      </a:r>
                      <a:endParaRPr lang="es-C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767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HU-RV2 (Recepcionista)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/>
                        <a:t>Crear OT básica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82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HU-JT2 (Jefe taller)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Asignar mecánico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36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HU-JT10 (Jefe taller)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Listar OT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2772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HU-MF1 (Mecánico)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Visualizar OT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514354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s-419" b="1" dirty="0">
                          <a:solidFill>
                            <a:schemeClr val="bg1"/>
                          </a:solidFill>
                        </a:rPr>
                        <a:t>Sprint 5 – Usuarios y roles </a:t>
                      </a:r>
                      <a:endParaRPr lang="es-CL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68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HU-AD1 (</a:t>
                      </a:r>
                      <a:r>
                        <a:rPr lang="es-419" dirty="0" err="1"/>
                        <a:t>Admin</a:t>
                      </a:r>
                      <a:r>
                        <a:rPr lang="es-419" dirty="0"/>
                        <a:t>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Gestión de usuarios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086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419" dirty="0"/>
                        <a:t>HU-AD2 (</a:t>
                      </a:r>
                      <a:r>
                        <a:rPr lang="es-419" dirty="0" err="1"/>
                        <a:t>Admin</a:t>
                      </a:r>
                      <a:r>
                        <a:rPr lang="es-419" dirty="0"/>
                        <a:t>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Roles y permisos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63316"/>
                  </a:ext>
                </a:extLst>
              </a:tr>
            </a:tbl>
          </a:graphicData>
        </a:graphic>
      </p:graphicFrame>
      <p:pic>
        <p:nvPicPr>
          <p:cNvPr id="1026" name="Picture 2" descr="Imágenes de Tiempo - Descarga gratuita en Freepik">
            <a:extLst>
              <a:ext uri="{FF2B5EF4-FFF2-40B4-BE49-F238E27FC236}">
                <a16:creationId xmlns:a16="http://schemas.microsoft.com/office/drawing/2014/main" id="{6EBB9E5B-C8BD-B31A-285E-A62CC0A3B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084" y="2513838"/>
            <a:ext cx="3137916" cy="313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53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Imagen que contiene alimentos, tabla&#10;&#10;El contenido generado por IA puede ser incorrecto.">
            <a:extLst>
              <a:ext uri="{FF2B5EF4-FFF2-40B4-BE49-F238E27FC236}">
                <a16:creationId xmlns:a16="http://schemas.microsoft.com/office/drawing/2014/main" id="{88A306A9-6F15-83EB-B0E0-09E519BC8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32" b="9147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FBAAD93-7DE6-47D1-3609-446AE138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2879DA-2F4D-47A3-BABD-5A59D7FD7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5736" y="908651"/>
            <a:ext cx="4754880" cy="41717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 err="1"/>
              <a:t>Evidencias</a:t>
            </a:r>
            <a:endParaRPr lang="en-US" sz="6000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0236859-7780-1451-40B8-74A77E27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6232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838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3FAEAFC-1CAC-70FC-64CF-57F813D7D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419" dirty="0"/>
              <a:t>Sprint 1 - Registro de Vehículos</a:t>
            </a:r>
            <a:endParaRPr lang="es-CL"/>
          </a:p>
        </p:txBody>
      </p:sp>
      <p:pic>
        <p:nvPicPr>
          <p:cNvPr id="2050" name="Picture 2" descr="Informe de documento legal del automóvil Acuerdo ...">
            <a:extLst>
              <a:ext uri="{FF2B5EF4-FFF2-40B4-BE49-F238E27FC236}">
                <a16:creationId xmlns:a16="http://schemas.microsoft.com/office/drawing/2014/main" id="{8C3221BF-D6FB-89CE-4224-DC91A271F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r="35213" b="1"/>
          <a:stretch>
            <a:fillRect/>
          </a:stretch>
        </p:blipFill>
        <p:spPr bwMode="auto">
          <a:xfrm>
            <a:off x="20" y="-17929"/>
            <a:ext cx="4206220" cy="687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6" name="Straight Connector 2065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ECD663-8E3D-DE51-858A-01DABA32E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68" y="2221992"/>
            <a:ext cx="6627924" cy="3739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L" dirty="0"/>
              <a:t>Implementar el módulo de registro de vehículos, y habilitar el registro de ingresos con evidencia fotográfica.</a:t>
            </a:r>
          </a:p>
          <a:p>
            <a:pPr marL="0" indent="0">
              <a:buNone/>
            </a:pPr>
            <a:endParaRPr lang="es-CL" dirty="0"/>
          </a:p>
        </p:txBody>
      </p: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C3933532-C8B2-A45F-272B-B1CD84F1C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876850"/>
              </p:ext>
            </p:extLst>
          </p:nvPr>
        </p:nvGraphicFramePr>
        <p:xfrm>
          <a:off x="4760716" y="3314697"/>
          <a:ext cx="6734176" cy="2002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7088">
                  <a:extLst>
                    <a:ext uri="{9D8B030D-6E8A-4147-A177-3AD203B41FA5}">
                      <a16:colId xmlns:a16="http://schemas.microsoft.com/office/drawing/2014/main" val="1321740127"/>
                    </a:ext>
                  </a:extLst>
                </a:gridCol>
                <a:gridCol w="3367088">
                  <a:extLst>
                    <a:ext uri="{9D8B030D-6E8A-4147-A177-3AD203B41FA5}">
                      <a16:colId xmlns:a16="http://schemas.microsoft.com/office/drawing/2014/main" val="3026487005"/>
                    </a:ext>
                  </a:extLst>
                </a:gridCol>
              </a:tblGrid>
              <a:tr h="537446">
                <a:tc gridSpan="2">
                  <a:txBody>
                    <a:bodyPr/>
                    <a:lstStyle/>
                    <a:p>
                      <a:pPr algn="ctr"/>
                      <a:r>
                        <a:rPr lang="es-419" dirty="0"/>
                        <a:t>Sprint 1 – Registro de Vehículos</a:t>
                      </a:r>
                      <a:endParaRPr lang="es-C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840952"/>
                  </a:ext>
                </a:extLst>
              </a:tr>
              <a:tr h="537446">
                <a:tc>
                  <a:txBody>
                    <a:bodyPr/>
                    <a:lstStyle/>
                    <a:p>
                      <a:r>
                        <a:rPr lang="es-419" dirty="0"/>
                        <a:t>HU-AD4 (</a:t>
                      </a:r>
                      <a:r>
                        <a:rPr lang="es-419" dirty="0" err="1"/>
                        <a:t>Admin</a:t>
                      </a:r>
                      <a:r>
                        <a:rPr lang="es-419" dirty="0"/>
                        <a:t>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Registrar vehículos y llaves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156166"/>
                  </a:ext>
                </a:extLst>
              </a:tr>
              <a:tr h="927646">
                <a:tc>
                  <a:txBody>
                    <a:bodyPr/>
                    <a:lstStyle/>
                    <a:p>
                      <a:r>
                        <a:rPr lang="es-419" dirty="0"/>
                        <a:t>HU-GA1 (Guardia de Acceso)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419" dirty="0"/>
                        <a:t>Registrar ingresos con fotografías</a:t>
                      </a:r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194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4744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5184E4-C93A-4E34-8365-1886AAC5D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752D02-1883-A7BC-0AD0-706DBAE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4762"/>
            <a:ext cx="3623818" cy="4559890"/>
          </a:xfrm>
        </p:spPr>
        <p:txBody>
          <a:bodyPr>
            <a:normAutofit/>
          </a:bodyPr>
          <a:lstStyle/>
          <a:p>
            <a:r>
              <a:rPr lang="es-419" dirty="0"/>
              <a:t>Tareas técnicas del sprint</a:t>
            </a:r>
            <a:endParaRPr lang="es-CL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AB0D40B-37F7-4F1F-B956-AFC12066A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68972" y="723901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8ECFDB07-C312-49DC-AD3C-1A9CC730FB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1578132"/>
              </p:ext>
            </p:extLst>
          </p:nvPr>
        </p:nvGraphicFramePr>
        <p:xfrm>
          <a:off x="5715000" y="723900"/>
          <a:ext cx="5715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lista de tareas pendientes en estilo de dibujos animados. el concepto de  planificación y ejecución exitosa de asuntos 4303637 Vector en Vecteezy">
            <a:extLst>
              <a:ext uri="{FF2B5EF4-FFF2-40B4-BE49-F238E27FC236}">
                <a16:creationId xmlns:a16="http://schemas.microsoft.com/office/drawing/2014/main" id="{79D95B52-DB9F-89EE-ECCB-617A0F17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88" y="2496457"/>
            <a:ext cx="3984172" cy="398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235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5259D6C-0876-47AB-B36A-9418E5F9CD39}">
  <we:reference id="wa104379997" version="3.0.0.0" store="es-ES" storeType="OMEX"/>
  <we:alternateReferences>
    <we:reference id="wa104379997" version="3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742</TotalTime>
  <Words>695</Words>
  <Application>Microsoft Office PowerPoint</Application>
  <PresentationFormat>Panorámica</PresentationFormat>
  <Paragraphs>213</Paragraphs>
  <Slides>19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Aptos</vt:lpstr>
      <vt:lpstr>Arial</vt:lpstr>
      <vt:lpstr>Calisto MT</vt:lpstr>
      <vt:lpstr>Neue Haas Grotesk Text Pro</vt:lpstr>
      <vt:lpstr>Univers Condensed</vt:lpstr>
      <vt:lpstr>ChronicleVTI</vt:lpstr>
      <vt:lpstr>Proyecto APT</vt:lpstr>
      <vt:lpstr>Planificación</vt:lpstr>
      <vt:lpstr>Planificación del proyecto</vt:lpstr>
      <vt:lpstr>Avance esperado vs real</vt:lpstr>
      <vt:lpstr>Historias de usuario</vt:lpstr>
      <vt:lpstr>Historias de usuario Completadas</vt:lpstr>
      <vt:lpstr>Evidencias</vt:lpstr>
      <vt:lpstr>Sprint 1 - Registro de Vehículos</vt:lpstr>
      <vt:lpstr>Tareas técnicas del sprint</vt:lpstr>
      <vt:lpstr>Retroespectiva</vt:lpstr>
      <vt:lpstr>Sprint 2 – Ordenes de trabajo</vt:lpstr>
      <vt:lpstr>Tareas técnicas del sprint</vt:lpstr>
      <vt:lpstr>Retroespectiva</vt:lpstr>
      <vt:lpstr>Issues, facilitadores y ajustes</vt:lpstr>
      <vt:lpstr>Issues, facilitadores y ajustes</vt:lpstr>
      <vt:lpstr>Issues, facilitadores y ajustes</vt:lpstr>
      <vt:lpstr>Pasos finales</vt:lpstr>
      <vt:lpstr>Mirada al futuro</vt:lpstr>
      <vt:lpstr>Muestra del producto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 . PENA CASTILLO</dc:creator>
  <cp:lastModifiedBy>MARCO . PENA CASTILLO</cp:lastModifiedBy>
  <cp:revision>13</cp:revision>
  <dcterms:created xsi:type="dcterms:W3CDTF">2025-08-29T23:25:11Z</dcterms:created>
  <dcterms:modified xsi:type="dcterms:W3CDTF">2025-11-18T01:23:47Z</dcterms:modified>
</cp:coreProperties>
</file>